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4" r:id="rId6"/>
    <p:sldId id="269" r:id="rId7"/>
    <p:sldId id="259" r:id="rId8"/>
    <p:sldId id="261" r:id="rId9"/>
    <p:sldId id="262" r:id="rId10"/>
    <p:sldId id="260" r:id="rId11"/>
    <p:sldId id="271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14B2EA-26C1-4BDF-9A46-A28AE1D9ECEC}" v="3" dt="2024-10-10T13:32:03.986"/>
    <p1510:client id="{6199C98D-9CBA-480E-8C2F-8A500E49DA8C}" v="378" dt="2024-10-10T10:47:21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38534" autoAdjust="0"/>
  </p:normalViewPr>
  <p:slideViewPr>
    <p:cSldViewPr snapToGrid="0">
      <p:cViewPr varScale="1">
        <p:scale>
          <a:sx n="49" d="100"/>
          <a:sy n="49" d="100"/>
        </p:scale>
        <p:origin x="29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23F568-50EE-4E80-9099-12D139CC59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440614-CD62-4B3D-9F8C-2A2B412FC4FA}">
      <dgm:prSet/>
      <dgm:spPr/>
      <dgm:t>
        <a:bodyPr/>
        <a:lstStyle/>
        <a:p>
          <a:r>
            <a:rPr lang="en-GB" b="0" i="0" baseline="0"/>
            <a:t>Don’t worry if you didn’t know some of the answers.</a:t>
          </a:r>
          <a:endParaRPr lang="en-US"/>
        </a:p>
      </dgm:t>
    </dgm:pt>
    <dgm:pt modelId="{43491F07-D097-48FD-B75B-E1339EDF59F2}" type="parTrans" cxnId="{D36CC14B-EF46-4366-8291-55359B06A216}">
      <dgm:prSet/>
      <dgm:spPr/>
      <dgm:t>
        <a:bodyPr/>
        <a:lstStyle/>
        <a:p>
          <a:endParaRPr lang="en-US"/>
        </a:p>
      </dgm:t>
    </dgm:pt>
    <dgm:pt modelId="{4DFC1835-8C3A-4647-A780-25761715953D}" type="sibTrans" cxnId="{D36CC14B-EF46-4366-8291-55359B06A216}">
      <dgm:prSet/>
      <dgm:spPr/>
      <dgm:t>
        <a:bodyPr/>
        <a:lstStyle/>
        <a:p>
          <a:endParaRPr lang="en-US"/>
        </a:p>
      </dgm:t>
    </dgm:pt>
    <dgm:pt modelId="{85D4F2C5-39B2-4472-BA2A-853FAD299FD0}">
      <dgm:prSet/>
      <dgm:spPr/>
      <dgm:t>
        <a:bodyPr/>
        <a:lstStyle/>
        <a:p>
          <a:r>
            <a:rPr lang="en-GB" b="0" i="0" baseline="0" dirty="0"/>
            <a:t>Consider where you need to get to – and how you could get there </a:t>
          </a:r>
          <a:endParaRPr lang="en-US" dirty="0"/>
        </a:p>
      </dgm:t>
    </dgm:pt>
    <dgm:pt modelId="{6AED8D3A-03D4-4004-8BF8-97E93E7C343C}" type="parTrans" cxnId="{E12C39D9-F642-48C3-BBD2-4AB1F8DC2BDC}">
      <dgm:prSet/>
      <dgm:spPr/>
      <dgm:t>
        <a:bodyPr/>
        <a:lstStyle/>
        <a:p>
          <a:endParaRPr lang="en-US"/>
        </a:p>
      </dgm:t>
    </dgm:pt>
    <dgm:pt modelId="{134837B9-E803-4CAC-B472-4AF0494FF131}" type="sibTrans" cxnId="{E12C39D9-F642-48C3-BBD2-4AB1F8DC2BDC}">
      <dgm:prSet/>
      <dgm:spPr/>
      <dgm:t>
        <a:bodyPr/>
        <a:lstStyle/>
        <a:p>
          <a:endParaRPr lang="en-US"/>
        </a:p>
      </dgm:t>
    </dgm:pt>
    <dgm:pt modelId="{5E07A476-216D-4CD5-8EAD-EE58C02B4FA8}">
      <dgm:prSet/>
      <dgm:spPr/>
      <dgm:t>
        <a:bodyPr/>
        <a:lstStyle/>
        <a:p>
          <a:r>
            <a:rPr lang="en-GB" dirty="0"/>
            <a:t>what you could read, </a:t>
          </a:r>
          <a:endParaRPr lang="en-US" dirty="0"/>
        </a:p>
      </dgm:t>
    </dgm:pt>
    <dgm:pt modelId="{9CABC818-DFA0-4B8F-AF78-489721C832DD}" type="parTrans" cxnId="{338B8C57-D775-44EE-ADF7-65F502DFD9AE}">
      <dgm:prSet/>
      <dgm:spPr/>
      <dgm:t>
        <a:bodyPr/>
        <a:lstStyle/>
        <a:p>
          <a:endParaRPr lang="en-US"/>
        </a:p>
      </dgm:t>
    </dgm:pt>
    <dgm:pt modelId="{3F53AF4E-5214-4A40-B011-C976B5417968}" type="sibTrans" cxnId="{338B8C57-D775-44EE-ADF7-65F502DFD9AE}">
      <dgm:prSet/>
      <dgm:spPr/>
      <dgm:t>
        <a:bodyPr/>
        <a:lstStyle/>
        <a:p>
          <a:endParaRPr lang="en-US"/>
        </a:p>
      </dgm:t>
    </dgm:pt>
    <dgm:pt modelId="{6CD734B4-11C8-4C81-9659-69B5522023E5}">
      <dgm:prSet/>
      <dgm:spPr/>
      <dgm:t>
        <a:bodyPr/>
        <a:lstStyle/>
        <a:p>
          <a:r>
            <a:rPr lang="en-GB" b="0" i="0" baseline="0" dirty="0"/>
            <a:t>where you could look, </a:t>
          </a:r>
          <a:endParaRPr lang="en-US" dirty="0"/>
        </a:p>
      </dgm:t>
    </dgm:pt>
    <dgm:pt modelId="{00AF45DC-5B38-4C8D-AB71-D1646BE6D632}" type="parTrans" cxnId="{361B9202-70FB-435A-BE1B-01746BB902E1}">
      <dgm:prSet/>
      <dgm:spPr/>
      <dgm:t>
        <a:bodyPr/>
        <a:lstStyle/>
        <a:p>
          <a:endParaRPr lang="en-US"/>
        </a:p>
      </dgm:t>
    </dgm:pt>
    <dgm:pt modelId="{FF0BF321-8700-4BC8-A713-8E94C0F92B54}" type="sibTrans" cxnId="{361B9202-70FB-435A-BE1B-01746BB902E1}">
      <dgm:prSet/>
      <dgm:spPr/>
      <dgm:t>
        <a:bodyPr/>
        <a:lstStyle/>
        <a:p>
          <a:endParaRPr lang="en-US"/>
        </a:p>
      </dgm:t>
    </dgm:pt>
    <dgm:pt modelId="{B9A722E9-CEA0-41C1-A8F4-B18D5F95A3BF}">
      <dgm:prSet/>
      <dgm:spPr/>
      <dgm:t>
        <a:bodyPr/>
        <a:lstStyle/>
        <a:p>
          <a:r>
            <a:rPr lang="en-GB"/>
            <a:t>what meetings could you ask to attend, </a:t>
          </a:r>
          <a:endParaRPr lang="en-US"/>
        </a:p>
      </dgm:t>
    </dgm:pt>
    <dgm:pt modelId="{4F8FF0F7-2C4A-439C-A6B0-2B67CF308B0B}" type="parTrans" cxnId="{DB8B3785-96CC-429B-9168-6D0777A81471}">
      <dgm:prSet/>
      <dgm:spPr/>
      <dgm:t>
        <a:bodyPr/>
        <a:lstStyle/>
        <a:p>
          <a:endParaRPr lang="en-US"/>
        </a:p>
      </dgm:t>
    </dgm:pt>
    <dgm:pt modelId="{CCB6AF5E-731E-4AE1-A3C8-25E04F3B80E5}" type="sibTrans" cxnId="{DB8B3785-96CC-429B-9168-6D0777A81471}">
      <dgm:prSet/>
      <dgm:spPr/>
      <dgm:t>
        <a:bodyPr/>
        <a:lstStyle/>
        <a:p>
          <a:endParaRPr lang="en-US"/>
        </a:p>
      </dgm:t>
    </dgm:pt>
    <dgm:pt modelId="{A226EFCA-39D4-4628-9BE9-E203B1615CE4}">
      <dgm:prSet/>
      <dgm:spPr/>
      <dgm:t>
        <a:bodyPr/>
        <a:lstStyle/>
        <a:p>
          <a:r>
            <a:rPr lang="en-GB" b="0" i="0" baseline="0"/>
            <a:t>who you could ask, </a:t>
          </a:r>
          <a:endParaRPr lang="en-US"/>
        </a:p>
      </dgm:t>
    </dgm:pt>
    <dgm:pt modelId="{2B9E5BC2-3526-4562-8736-92984CFBB4E1}" type="parTrans" cxnId="{F1BE1E6A-A1DC-47F4-8C63-AE33198AD390}">
      <dgm:prSet/>
      <dgm:spPr/>
      <dgm:t>
        <a:bodyPr/>
        <a:lstStyle/>
        <a:p>
          <a:endParaRPr lang="en-US"/>
        </a:p>
      </dgm:t>
    </dgm:pt>
    <dgm:pt modelId="{BE3E868D-7DC6-44E3-B559-78A967C40550}" type="sibTrans" cxnId="{F1BE1E6A-A1DC-47F4-8C63-AE33198AD390}">
      <dgm:prSet/>
      <dgm:spPr/>
      <dgm:t>
        <a:bodyPr/>
        <a:lstStyle/>
        <a:p>
          <a:endParaRPr lang="en-US"/>
        </a:p>
      </dgm:t>
    </dgm:pt>
    <dgm:pt modelId="{2F4812EA-9BBA-45EE-AF4D-FE6817DA4692}">
      <dgm:prSet/>
      <dgm:spPr/>
      <dgm:t>
        <a:bodyPr/>
        <a:lstStyle/>
        <a:p>
          <a:r>
            <a:rPr lang="en-GB" b="0" i="0" baseline="0"/>
            <a:t>who could you shadow.</a:t>
          </a:r>
          <a:endParaRPr lang="en-US"/>
        </a:p>
      </dgm:t>
    </dgm:pt>
    <dgm:pt modelId="{6A56A07F-3848-444F-941E-1A7D261A98AC}" type="parTrans" cxnId="{84860C83-14D9-49D5-88BC-0E93CF1D532F}">
      <dgm:prSet/>
      <dgm:spPr/>
      <dgm:t>
        <a:bodyPr/>
        <a:lstStyle/>
        <a:p>
          <a:endParaRPr lang="en-US"/>
        </a:p>
      </dgm:t>
    </dgm:pt>
    <dgm:pt modelId="{0F2B2CD9-14E3-4E16-9262-D201BC0081D9}" type="sibTrans" cxnId="{84860C83-14D9-49D5-88BC-0E93CF1D532F}">
      <dgm:prSet/>
      <dgm:spPr/>
      <dgm:t>
        <a:bodyPr/>
        <a:lstStyle/>
        <a:p>
          <a:endParaRPr lang="en-US"/>
        </a:p>
      </dgm:t>
    </dgm:pt>
    <dgm:pt modelId="{4BA288D0-7A03-4E6A-9484-36C5A475D532}" type="pres">
      <dgm:prSet presAssocID="{A523F568-50EE-4E80-9099-12D139CC59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AF57F2E-2B69-43C1-8EE6-5A4BBD38CBBB}" type="pres">
      <dgm:prSet presAssocID="{3A440614-CD62-4B3D-9F8C-2A2B412FC4FA}" presName="composite" presStyleCnt="0"/>
      <dgm:spPr/>
    </dgm:pt>
    <dgm:pt modelId="{85FA955F-12C2-46C8-9CA8-78C4E4830DD5}" type="pres">
      <dgm:prSet presAssocID="{3A440614-CD62-4B3D-9F8C-2A2B412FC4F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72FF1B-B176-44E9-A67B-406B1C148C70}" type="pres">
      <dgm:prSet presAssocID="{3A440614-CD62-4B3D-9F8C-2A2B412FC4FA}" presName="desTx" presStyleLbl="alignAccFollowNode1" presStyleIdx="0" presStyleCnt="2">
        <dgm:presLayoutVars>
          <dgm:bulletEnabled val="1"/>
        </dgm:presLayoutVars>
      </dgm:prSet>
      <dgm:spPr/>
    </dgm:pt>
    <dgm:pt modelId="{767359B5-82ED-4F57-B1BF-66E153932F61}" type="pres">
      <dgm:prSet presAssocID="{4DFC1835-8C3A-4647-A780-25761715953D}" presName="space" presStyleCnt="0"/>
      <dgm:spPr/>
    </dgm:pt>
    <dgm:pt modelId="{F0D9B9A4-ED77-42D9-9872-C99B56FBFEE2}" type="pres">
      <dgm:prSet presAssocID="{85D4F2C5-39B2-4472-BA2A-853FAD299FD0}" presName="composite" presStyleCnt="0"/>
      <dgm:spPr/>
    </dgm:pt>
    <dgm:pt modelId="{1054FF64-472D-44A8-8B7F-9DF8266B4FCB}" type="pres">
      <dgm:prSet presAssocID="{85D4F2C5-39B2-4472-BA2A-853FAD299FD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5DABA-0306-48DD-B651-BE0E01A71D33}" type="pres">
      <dgm:prSet presAssocID="{85D4F2C5-39B2-4472-BA2A-853FAD299FD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DB5CBF4-6E59-41D5-937F-F199E0068659}" type="presOf" srcId="{85D4F2C5-39B2-4472-BA2A-853FAD299FD0}" destId="{1054FF64-472D-44A8-8B7F-9DF8266B4FCB}" srcOrd="0" destOrd="0" presId="urn:microsoft.com/office/officeart/2005/8/layout/hList1"/>
    <dgm:cxn modelId="{1966099C-C902-433A-9974-02922EBF2F3A}" type="presOf" srcId="{3A440614-CD62-4B3D-9F8C-2A2B412FC4FA}" destId="{85FA955F-12C2-46C8-9CA8-78C4E4830DD5}" srcOrd="0" destOrd="0" presId="urn:microsoft.com/office/officeart/2005/8/layout/hList1"/>
    <dgm:cxn modelId="{2318BC09-FB6C-43D5-8795-9B253BA32FCC}" type="presOf" srcId="{A523F568-50EE-4E80-9099-12D139CC5943}" destId="{4BA288D0-7A03-4E6A-9484-36C5A475D532}" srcOrd="0" destOrd="0" presId="urn:microsoft.com/office/officeart/2005/8/layout/hList1"/>
    <dgm:cxn modelId="{1E962DAF-CA16-4661-B536-D166691A5411}" type="presOf" srcId="{2F4812EA-9BBA-45EE-AF4D-FE6817DA4692}" destId="{D0D5DABA-0306-48DD-B651-BE0E01A71D33}" srcOrd="0" destOrd="4" presId="urn:microsoft.com/office/officeart/2005/8/layout/hList1"/>
    <dgm:cxn modelId="{22EBFA14-8C5A-4B8E-89EE-6F2B0F64A088}" type="presOf" srcId="{A226EFCA-39D4-4628-9BE9-E203B1615CE4}" destId="{D0D5DABA-0306-48DD-B651-BE0E01A71D33}" srcOrd="0" destOrd="3" presId="urn:microsoft.com/office/officeart/2005/8/layout/hList1"/>
    <dgm:cxn modelId="{84860C83-14D9-49D5-88BC-0E93CF1D532F}" srcId="{85D4F2C5-39B2-4472-BA2A-853FAD299FD0}" destId="{2F4812EA-9BBA-45EE-AF4D-FE6817DA4692}" srcOrd="4" destOrd="0" parTransId="{6A56A07F-3848-444F-941E-1A7D261A98AC}" sibTransId="{0F2B2CD9-14E3-4E16-9262-D201BC0081D9}"/>
    <dgm:cxn modelId="{2ECDECA9-8F7D-426A-AED7-84968D3E45E3}" type="presOf" srcId="{6CD734B4-11C8-4C81-9659-69B5522023E5}" destId="{D0D5DABA-0306-48DD-B651-BE0E01A71D33}" srcOrd="0" destOrd="1" presId="urn:microsoft.com/office/officeart/2005/8/layout/hList1"/>
    <dgm:cxn modelId="{D36CC14B-EF46-4366-8291-55359B06A216}" srcId="{A523F568-50EE-4E80-9099-12D139CC5943}" destId="{3A440614-CD62-4B3D-9F8C-2A2B412FC4FA}" srcOrd="0" destOrd="0" parTransId="{43491F07-D097-48FD-B75B-E1339EDF59F2}" sibTransId="{4DFC1835-8C3A-4647-A780-25761715953D}"/>
    <dgm:cxn modelId="{E12C39D9-F642-48C3-BBD2-4AB1F8DC2BDC}" srcId="{A523F568-50EE-4E80-9099-12D139CC5943}" destId="{85D4F2C5-39B2-4472-BA2A-853FAD299FD0}" srcOrd="1" destOrd="0" parTransId="{6AED8D3A-03D4-4004-8BF8-97E93E7C343C}" sibTransId="{134837B9-E803-4CAC-B472-4AF0494FF131}"/>
    <dgm:cxn modelId="{361B9202-70FB-435A-BE1B-01746BB902E1}" srcId="{85D4F2C5-39B2-4472-BA2A-853FAD299FD0}" destId="{6CD734B4-11C8-4C81-9659-69B5522023E5}" srcOrd="1" destOrd="0" parTransId="{00AF45DC-5B38-4C8D-AB71-D1646BE6D632}" sibTransId="{FF0BF321-8700-4BC8-A713-8E94C0F92B54}"/>
    <dgm:cxn modelId="{DB8B3785-96CC-429B-9168-6D0777A81471}" srcId="{85D4F2C5-39B2-4472-BA2A-853FAD299FD0}" destId="{B9A722E9-CEA0-41C1-A8F4-B18D5F95A3BF}" srcOrd="2" destOrd="0" parTransId="{4F8FF0F7-2C4A-439C-A6B0-2B67CF308B0B}" sibTransId="{CCB6AF5E-731E-4AE1-A3C8-25E04F3B80E5}"/>
    <dgm:cxn modelId="{E149F7E8-3FCC-4E34-85BA-56F41225937A}" type="presOf" srcId="{5E07A476-216D-4CD5-8EAD-EE58C02B4FA8}" destId="{D0D5DABA-0306-48DD-B651-BE0E01A71D33}" srcOrd="0" destOrd="0" presId="urn:microsoft.com/office/officeart/2005/8/layout/hList1"/>
    <dgm:cxn modelId="{D2C3C930-3F13-4A87-B354-448F4AF13468}" type="presOf" srcId="{B9A722E9-CEA0-41C1-A8F4-B18D5F95A3BF}" destId="{D0D5DABA-0306-48DD-B651-BE0E01A71D33}" srcOrd="0" destOrd="2" presId="urn:microsoft.com/office/officeart/2005/8/layout/hList1"/>
    <dgm:cxn modelId="{F1BE1E6A-A1DC-47F4-8C63-AE33198AD390}" srcId="{85D4F2C5-39B2-4472-BA2A-853FAD299FD0}" destId="{A226EFCA-39D4-4628-9BE9-E203B1615CE4}" srcOrd="3" destOrd="0" parTransId="{2B9E5BC2-3526-4562-8736-92984CFBB4E1}" sibTransId="{BE3E868D-7DC6-44E3-B559-78A967C40550}"/>
    <dgm:cxn modelId="{338B8C57-D775-44EE-ADF7-65F502DFD9AE}" srcId="{85D4F2C5-39B2-4472-BA2A-853FAD299FD0}" destId="{5E07A476-216D-4CD5-8EAD-EE58C02B4FA8}" srcOrd="0" destOrd="0" parTransId="{9CABC818-DFA0-4B8F-AF78-489721C832DD}" sibTransId="{3F53AF4E-5214-4A40-B011-C976B5417968}"/>
    <dgm:cxn modelId="{17E6F59A-F423-474B-8CCD-505B51254BEF}" type="presParOf" srcId="{4BA288D0-7A03-4E6A-9484-36C5A475D532}" destId="{BAF57F2E-2B69-43C1-8EE6-5A4BBD38CBBB}" srcOrd="0" destOrd="0" presId="urn:microsoft.com/office/officeart/2005/8/layout/hList1"/>
    <dgm:cxn modelId="{D994C3D4-EC5B-45B0-A8AD-A4CD8D9F7F3E}" type="presParOf" srcId="{BAF57F2E-2B69-43C1-8EE6-5A4BBD38CBBB}" destId="{85FA955F-12C2-46C8-9CA8-78C4E4830DD5}" srcOrd="0" destOrd="0" presId="urn:microsoft.com/office/officeart/2005/8/layout/hList1"/>
    <dgm:cxn modelId="{A4B96F5C-87F0-4958-983D-176225CEE09E}" type="presParOf" srcId="{BAF57F2E-2B69-43C1-8EE6-5A4BBD38CBBB}" destId="{C072FF1B-B176-44E9-A67B-406B1C148C70}" srcOrd="1" destOrd="0" presId="urn:microsoft.com/office/officeart/2005/8/layout/hList1"/>
    <dgm:cxn modelId="{4C0E8253-0E89-495C-B42E-1B42E9E43741}" type="presParOf" srcId="{4BA288D0-7A03-4E6A-9484-36C5A475D532}" destId="{767359B5-82ED-4F57-B1BF-66E153932F61}" srcOrd="1" destOrd="0" presId="urn:microsoft.com/office/officeart/2005/8/layout/hList1"/>
    <dgm:cxn modelId="{AFC64B4C-58F2-4A5D-832C-1101111F3763}" type="presParOf" srcId="{4BA288D0-7A03-4E6A-9484-36C5A475D532}" destId="{F0D9B9A4-ED77-42D9-9872-C99B56FBFEE2}" srcOrd="2" destOrd="0" presId="urn:microsoft.com/office/officeart/2005/8/layout/hList1"/>
    <dgm:cxn modelId="{FDCBD6C8-352E-4EDD-BC7C-E44B2B8441A0}" type="presParOf" srcId="{F0D9B9A4-ED77-42D9-9872-C99B56FBFEE2}" destId="{1054FF64-472D-44A8-8B7F-9DF8266B4FCB}" srcOrd="0" destOrd="0" presId="urn:microsoft.com/office/officeart/2005/8/layout/hList1"/>
    <dgm:cxn modelId="{B9171431-90E7-4FF6-9328-1DED994E4DEF}" type="presParOf" srcId="{F0D9B9A4-ED77-42D9-9872-C99B56FBFEE2}" destId="{D0D5DABA-0306-48DD-B651-BE0E01A71D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3F5B77-9E0A-4B87-99FA-E0489EE3785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819F6F-43D6-459B-902C-E24695F921E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What will you do</a:t>
          </a:r>
          <a:endParaRPr lang="en-US"/>
        </a:p>
      </dgm:t>
    </dgm:pt>
    <dgm:pt modelId="{9F6F5505-DADD-489A-8192-32A6B106D936}" type="parTrans" cxnId="{F6299DD5-CD62-4368-991B-2575F04DFCAD}">
      <dgm:prSet/>
      <dgm:spPr/>
      <dgm:t>
        <a:bodyPr/>
        <a:lstStyle/>
        <a:p>
          <a:endParaRPr lang="en-US"/>
        </a:p>
      </dgm:t>
    </dgm:pt>
    <dgm:pt modelId="{5CAE3E00-12AE-433F-AEAB-6E7CED335EF2}" type="sibTrans" cxnId="{F6299DD5-CD62-4368-991B-2575F04DFCAD}">
      <dgm:prSet/>
      <dgm:spPr/>
      <dgm:t>
        <a:bodyPr/>
        <a:lstStyle/>
        <a:p>
          <a:endParaRPr lang="en-US"/>
        </a:p>
      </dgm:t>
    </dgm:pt>
    <dgm:pt modelId="{896F6810-18B6-4D87-847B-231CC07ECE1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How will you know you have done it ?</a:t>
          </a:r>
          <a:endParaRPr lang="en-US" dirty="0"/>
        </a:p>
      </dgm:t>
    </dgm:pt>
    <dgm:pt modelId="{65DDE2A5-DAB1-4C29-B1BE-531C58119D97}" type="parTrans" cxnId="{18F690CD-93F7-4497-8424-6A1BFF971D33}">
      <dgm:prSet/>
      <dgm:spPr/>
      <dgm:t>
        <a:bodyPr/>
        <a:lstStyle/>
        <a:p>
          <a:endParaRPr lang="en-US"/>
        </a:p>
      </dgm:t>
    </dgm:pt>
    <dgm:pt modelId="{4FB6B779-80B7-42AB-80FE-309E8F29A064}" type="sibTrans" cxnId="{18F690CD-93F7-4497-8424-6A1BFF971D33}">
      <dgm:prSet/>
      <dgm:spPr/>
      <dgm:t>
        <a:bodyPr/>
        <a:lstStyle/>
        <a:p>
          <a:endParaRPr lang="en-US"/>
        </a:p>
      </dgm:t>
    </dgm:pt>
    <dgm:pt modelId="{39F1BE48-15D4-4955-ABF3-B627F556397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Make it life-sized – manageable within the actual circumstances of your current situation.</a:t>
          </a:r>
          <a:endParaRPr lang="en-US"/>
        </a:p>
      </dgm:t>
    </dgm:pt>
    <dgm:pt modelId="{7E436751-E16D-45E7-8DE0-11AD8AF3F0D9}" type="parTrans" cxnId="{8EE16F91-5212-4448-88C5-13911950701B}">
      <dgm:prSet/>
      <dgm:spPr/>
      <dgm:t>
        <a:bodyPr/>
        <a:lstStyle/>
        <a:p>
          <a:endParaRPr lang="en-US"/>
        </a:p>
      </dgm:t>
    </dgm:pt>
    <dgm:pt modelId="{D52673D3-67CA-4612-8566-929C9E225F88}" type="sibTrans" cxnId="{8EE16F91-5212-4448-88C5-13911950701B}">
      <dgm:prSet/>
      <dgm:spPr/>
      <dgm:t>
        <a:bodyPr/>
        <a:lstStyle/>
        <a:p>
          <a:endParaRPr lang="en-US"/>
        </a:p>
      </dgm:t>
    </dgm:pt>
    <dgm:pt modelId="{28F1D2E9-0060-4014-B447-9765550A672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What makes this worth your while?</a:t>
          </a:r>
          <a:endParaRPr lang="en-US"/>
        </a:p>
      </dgm:t>
    </dgm:pt>
    <dgm:pt modelId="{94F3CE68-2BD3-4AB8-9767-30B7B7FDF94E}" type="parTrans" cxnId="{5E8575C3-3676-4216-A7E9-4F6BD08A4886}">
      <dgm:prSet/>
      <dgm:spPr/>
      <dgm:t>
        <a:bodyPr/>
        <a:lstStyle/>
        <a:p>
          <a:endParaRPr lang="en-US"/>
        </a:p>
      </dgm:t>
    </dgm:pt>
    <dgm:pt modelId="{184B73AE-39AB-4F7A-9ECF-1819DAF735C1}" type="sibTrans" cxnId="{5E8575C3-3676-4216-A7E9-4F6BD08A4886}">
      <dgm:prSet/>
      <dgm:spPr/>
      <dgm:t>
        <a:bodyPr/>
        <a:lstStyle/>
        <a:p>
          <a:endParaRPr lang="en-US"/>
        </a:p>
      </dgm:t>
    </dgm:pt>
    <dgm:pt modelId="{33A2B62D-992D-4362-9A1C-41002F2CA45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When will you do this by?</a:t>
          </a:r>
          <a:endParaRPr lang="en-US"/>
        </a:p>
      </dgm:t>
    </dgm:pt>
    <dgm:pt modelId="{84241D46-A291-4591-A7EA-52E1F65D2BDE}" type="parTrans" cxnId="{3631DE96-69B0-4E91-B7B9-1559A7DBC6C6}">
      <dgm:prSet/>
      <dgm:spPr/>
      <dgm:t>
        <a:bodyPr/>
        <a:lstStyle/>
        <a:p>
          <a:endParaRPr lang="en-US"/>
        </a:p>
      </dgm:t>
    </dgm:pt>
    <dgm:pt modelId="{D88C5D58-7DC8-487A-B04B-CC711AD63E2B}" type="sibTrans" cxnId="{3631DE96-69B0-4E91-B7B9-1559A7DBC6C6}">
      <dgm:prSet/>
      <dgm:spPr/>
      <dgm:t>
        <a:bodyPr/>
        <a:lstStyle/>
        <a:p>
          <a:endParaRPr lang="en-US"/>
        </a:p>
      </dgm:t>
    </dgm:pt>
    <dgm:pt modelId="{0A646AAE-2724-4D7E-B4EB-28BBBBBF7622}" type="pres">
      <dgm:prSet presAssocID="{4B3F5B77-9E0A-4B87-99FA-E0489EE3785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DAD5283-609D-41EA-A1AF-319F5CCC8E94}" type="pres">
      <dgm:prSet presAssocID="{1F819F6F-43D6-459B-902C-E24695F921E2}" presName="compNode" presStyleCnt="0"/>
      <dgm:spPr/>
    </dgm:pt>
    <dgm:pt modelId="{74CFD9DE-71D6-45A3-AA63-3BDF3370BD77}" type="pres">
      <dgm:prSet presAssocID="{1F819F6F-43D6-459B-902C-E24695F921E2}" presName="bgRect" presStyleLbl="bgShp" presStyleIdx="0" presStyleCnt="5"/>
      <dgm:spPr/>
    </dgm:pt>
    <dgm:pt modelId="{C90EFC50-90BA-4DDF-B136-860395609973}" type="pres">
      <dgm:prSet presAssocID="{1F819F6F-43D6-459B-902C-E24695F921E2}" presName="iconRect" presStyleLbl="nod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0EAF27E-F35F-49C4-B1B6-AAA883FC1CD4}" type="pres">
      <dgm:prSet presAssocID="{1F819F6F-43D6-459B-902C-E24695F921E2}" presName="spaceRect" presStyleCnt="0"/>
      <dgm:spPr/>
    </dgm:pt>
    <dgm:pt modelId="{F1147879-DFC6-4B10-A4A6-5BAFF9730C29}" type="pres">
      <dgm:prSet presAssocID="{1F819F6F-43D6-459B-902C-E24695F921E2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2C1BC95-3F8A-4B28-96BD-C918A62EC672}" type="pres">
      <dgm:prSet presAssocID="{5CAE3E00-12AE-433F-AEAB-6E7CED335EF2}" presName="sibTrans" presStyleCnt="0"/>
      <dgm:spPr/>
    </dgm:pt>
    <dgm:pt modelId="{CAB4B4A9-D029-4123-8F48-4D47245B841D}" type="pres">
      <dgm:prSet presAssocID="{896F6810-18B6-4D87-847B-231CC07ECE10}" presName="compNode" presStyleCnt="0"/>
      <dgm:spPr/>
    </dgm:pt>
    <dgm:pt modelId="{767B63F7-2281-4EE1-BAC3-DFC19F125439}" type="pres">
      <dgm:prSet presAssocID="{896F6810-18B6-4D87-847B-231CC07ECE10}" presName="bgRect" presStyleLbl="bgShp" presStyleIdx="1" presStyleCnt="5"/>
      <dgm:spPr/>
    </dgm:pt>
    <dgm:pt modelId="{F6C98E19-D2CE-4779-9134-552B811150B4}" type="pres">
      <dgm:prSet presAssocID="{896F6810-18B6-4D87-847B-231CC07ECE10}" presName="iconRect" presStyleLbl="nod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057D91BA-4CA9-4239-8F8A-2A8F898CF6F9}" type="pres">
      <dgm:prSet presAssocID="{896F6810-18B6-4D87-847B-231CC07ECE10}" presName="spaceRect" presStyleCnt="0"/>
      <dgm:spPr/>
    </dgm:pt>
    <dgm:pt modelId="{06D28838-E889-4713-9522-CE010E7B4A8A}" type="pres">
      <dgm:prSet presAssocID="{896F6810-18B6-4D87-847B-231CC07ECE10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DA267275-1C92-40FF-B55A-EF0115EABE96}" type="pres">
      <dgm:prSet presAssocID="{4FB6B779-80B7-42AB-80FE-309E8F29A064}" presName="sibTrans" presStyleCnt="0"/>
      <dgm:spPr/>
    </dgm:pt>
    <dgm:pt modelId="{BBB8CC8D-BAD7-470F-A6B0-F94A96F6E6B6}" type="pres">
      <dgm:prSet presAssocID="{39F1BE48-15D4-4955-ABF3-B627F5563977}" presName="compNode" presStyleCnt="0"/>
      <dgm:spPr/>
    </dgm:pt>
    <dgm:pt modelId="{0BA76DA4-CB3B-4FB6-927C-83914087E06E}" type="pres">
      <dgm:prSet presAssocID="{39F1BE48-15D4-4955-ABF3-B627F5563977}" presName="bgRect" presStyleLbl="bgShp" presStyleIdx="2" presStyleCnt="5"/>
      <dgm:spPr/>
    </dgm:pt>
    <dgm:pt modelId="{3DC1D488-8CF2-454B-90DF-91D90E2CAC82}" type="pres">
      <dgm:prSet presAssocID="{39F1BE48-15D4-4955-ABF3-B627F5563977}" presName="iconRect" presStyleLbl="node1" presStyleIdx="2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60025335-84DB-4759-9832-A9805FAF9D5D}" type="pres">
      <dgm:prSet presAssocID="{39F1BE48-15D4-4955-ABF3-B627F5563977}" presName="spaceRect" presStyleCnt="0"/>
      <dgm:spPr/>
    </dgm:pt>
    <dgm:pt modelId="{ACC0905D-0B18-4814-9AF7-17B38C6356E5}" type="pres">
      <dgm:prSet presAssocID="{39F1BE48-15D4-4955-ABF3-B627F5563977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69BB5DE-AF85-48C0-8458-B9BE4BC287F9}" type="pres">
      <dgm:prSet presAssocID="{D52673D3-67CA-4612-8566-929C9E225F88}" presName="sibTrans" presStyleCnt="0"/>
      <dgm:spPr/>
    </dgm:pt>
    <dgm:pt modelId="{58608472-A38B-4DAB-AFB8-3D2E7879FB59}" type="pres">
      <dgm:prSet presAssocID="{28F1D2E9-0060-4014-B447-9765550A672C}" presName="compNode" presStyleCnt="0"/>
      <dgm:spPr/>
    </dgm:pt>
    <dgm:pt modelId="{8AC3E469-2B9F-4D68-BD1B-685F30BF3885}" type="pres">
      <dgm:prSet presAssocID="{28F1D2E9-0060-4014-B447-9765550A672C}" presName="bgRect" presStyleLbl="bgShp" presStyleIdx="3" presStyleCnt="5"/>
      <dgm:spPr/>
    </dgm:pt>
    <dgm:pt modelId="{9064EC71-E6E8-4903-BB08-EED946B65067}" type="pres">
      <dgm:prSet presAssocID="{28F1D2E9-0060-4014-B447-9765550A672C}" presName="iconRect" presStyleLbl="node1" presStyleIdx="3" presStyleCnt="5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amond"/>
        </a:ext>
      </dgm:extLst>
    </dgm:pt>
    <dgm:pt modelId="{CEC26A57-1CA9-4CD5-AF25-DEAA84FC5DBC}" type="pres">
      <dgm:prSet presAssocID="{28F1D2E9-0060-4014-B447-9765550A672C}" presName="spaceRect" presStyleCnt="0"/>
      <dgm:spPr/>
    </dgm:pt>
    <dgm:pt modelId="{26ECC4F0-49ED-482D-95C5-DE2A7D48333E}" type="pres">
      <dgm:prSet presAssocID="{28F1D2E9-0060-4014-B447-9765550A672C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C0D04CF7-87D4-4D3B-8A88-5CF0BC3F52C1}" type="pres">
      <dgm:prSet presAssocID="{184B73AE-39AB-4F7A-9ECF-1819DAF735C1}" presName="sibTrans" presStyleCnt="0"/>
      <dgm:spPr/>
    </dgm:pt>
    <dgm:pt modelId="{344866E6-B351-47A9-A316-20C91FB3A0B6}" type="pres">
      <dgm:prSet presAssocID="{33A2B62D-992D-4362-9A1C-41002F2CA45E}" presName="compNode" presStyleCnt="0"/>
      <dgm:spPr/>
    </dgm:pt>
    <dgm:pt modelId="{0A927903-7C64-421D-9602-5904136C2F0B}" type="pres">
      <dgm:prSet presAssocID="{33A2B62D-992D-4362-9A1C-41002F2CA45E}" presName="bgRect" presStyleLbl="bgShp" presStyleIdx="4" presStyleCnt="5"/>
      <dgm:spPr/>
    </dgm:pt>
    <dgm:pt modelId="{311E9EEC-FB6E-487D-B7EC-4C0E1A6FF608}" type="pres">
      <dgm:prSet presAssocID="{33A2B62D-992D-4362-9A1C-41002F2CA45E}" presName="iconRect" presStyleLbl="node1" presStyleIdx="4" presStyleCnt="5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98046B1-8669-40EB-BFFD-FF397AE58BC2}" type="pres">
      <dgm:prSet presAssocID="{33A2B62D-992D-4362-9A1C-41002F2CA45E}" presName="spaceRect" presStyleCnt="0"/>
      <dgm:spPr/>
    </dgm:pt>
    <dgm:pt modelId="{6217D670-29C1-4AAA-B07A-AE2AAAFFE967}" type="pres">
      <dgm:prSet presAssocID="{33A2B62D-992D-4362-9A1C-41002F2CA45E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5E8575C3-3676-4216-A7E9-4F6BD08A4886}" srcId="{4B3F5B77-9E0A-4B87-99FA-E0489EE3785D}" destId="{28F1D2E9-0060-4014-B447-9765550A672C}" srcOrd="3" destOrd="0" parTransId="{94F3CE68-2BD3-4AB8-9767-30B7B7FDF94E}" sibTransId="{184B73AE-39AB-4F7A-9ECF-1819DAF735C1}"/>
    <dgm:cxn modelId="{FD2FC3A1-1EDF-4CE6-8295-CB83C0936A40}" type="presOf" srcId="{4B3F5B77-9E0A-4B87-99FA-E0489EE3785D}" destId="{0A646AAE-2724-4D7E-B4EB-28BBBBBF7622}" srcOrd="0" destOrd="0" presId="urn:microsoft.com/office/officeart/2018/2/layout/IconVerticalSolidList"/>
    <dgm:cxn modelId="{18F690CD-93F7-4497-8424-6A1BFF971D33}" srcId="{4B3F5B77-9E0A-4B87-99FA-E0489EE3785D}" destId="{896F6810-18B6-4D87-847B-231CC07ECE10}" srcOrd="1" destOrd="0" parTransId="{65DDE2A5-DAB1-4C29-B1BE-531C58119D97}" sibTransId="{4FB6B779-80B7-42AB-80FE-309E8F29A064}"/>
    <dgm:cxn modelId="{72D1FE1A-4B37-4F73-851F-A833B0AB0B95}" type="presOf" srcId="{33A2B62D-992D-4362-9A1C-41002F2CA45E}" destId="{6217D670-29C1-4AAA-B07A-AE2AAAFFE967}" srcOrd="0" destOrd="0" presId="urn:microsoft.com/office/officeart/2018/2/layout/IconVerticalSolidList"/>
    <dgm:cxn modelId="{F609226A-9E67-4736-A176-6EBA324653DA}" type="presOf" srcId="{896F6810-18B6-4D87-847B-231CC07ECE10}" destId="{06D28838-E889-4713-9522-CE010E7B4A8A}" srcOrd="0" destOrd="0" presId="urn:microsoft.com/office/officeart/2018/2/layout/IconVerticalSolidList"/>
    <dgm:cxn modelId="{CAC5A942-611A-4518-9287-D8B73B661CBE}" type="presOf" srcId="{28F1D2E9-0060-4014-B447-9765550A672C}" destId="{26ECC4F0-49ED-482D-95C5-DE2A7D48333E}" srcOrd="0" destOrd="0" presId="urn:microsoft.com/office/officeart/2018/2/layout/IconVerticalSolidList"/>
    <dgm:cxn modelId="{240E944A-5595-4301-B1FE-C6DD4CBFD713}" type="presOf" srcId="{1F819F6F-43D6-459B-902C-E24695F921E2}" destId="{F1147879-DFC6-4B10-A4A6-5BAFF9730C29}" srcOrd="0" destOrd="0" presId="urn:microsoft.com/office/officeart/2018/2/layout/IconVerticalSolidList"/>
    <dgm:cxn modelId="{29F81092-4B00-475F-BED7-F7DA296A0D44}" type="presOf" srcId="{39F1BE48-15D4-4955-ABF3-B627F5563977}" destId="{ACC0905D-0B18-4814-9AF7-17B38C6356E5}" srcOrd="0" destOrd="0" presId="urn:microsoft.com/office/officeart/2018/2/layout/IconVerticalSolidList"/>
    <dgm:cxn modelId="{3631DE96-69B0-4E91-B7B9-1559A7DBC6C6}" srcId="{4B3F5B77-9E0A-4B87-99FA-E0489EE3785D}" destId="{33A2B62D-992D-4362-9A1C-41002F2CA45E}" srcOrd="4" destOrd="0" parTransId="{84241D46-A291-4591-A7EA-52E1F65D2BDE}" sibTransId="{D88C5D58-7DC8-487A-B04B-CC711AD63E2B}"/>
    <dgm:cxn modelId="{F6299DD5-CD62-4368-991B-2575F04DFCAD}" srcId="{4B3F5B77-9E0A-4B87-99FA-E0489EE3785D}" destId="{1F819F6F-43D6-459B-902C-E24695F921E2}" srcOrd="0" destOrd="0" parTransId="{9F6F5505-DADD-489A-8192-32A6B106D936}" sibTransId="{5CAE3E00-12AE-433F-AEAB-6E7CED335EF2}"/>
    <dgm:cxn modelId="{8EE16F91-5212-4448-88C5-13911950701B}" srcId="{4B3F5B77-9E0A-4B87-99FA-E0489EE3785D}" destId="{39F1BE48-15D4-4955-ABF3-B627F5563977}" srcOrd="2" destOrd="0" parTransId="{7E436751-E16D-45E7-8DE0-11AD8AF3F0D9}" sibTransId="{D52673D3-67CA-4612-8566-929C9E225F88}"/>
    <dgm:cxn modelId="{B49CE56D-4E92-4413-AF09-E192FFABB3FD}" type="presParOf" srcId="{0A646AAE-2724-4D7E-B4EB-28BBBBBF7622}" destId="{6DAD5283-609D-41EA-A1AF-319F5CCC8E94}" srcOrd="0" destOrd="0" presId="urn:microsoft.com/office/officeart/2018/2/layout/IconVerticalSolidList"/>
    <dgm:cxn modelId="{0502E4FD-B3CE-4119-B14E-6DC4BA531ECA}" type="presParOf" srcId="{6DAD5283-609D-41EA-A1AF-319F5CCC8E94}" destId="{74CFD9DE-71D6-45A3-AA63-3BDF3370BD77}" srcOrd="0" destOrd="0" presId="urn:microsoft.com/office/officeart/2018/2/layout/IconVerticalSolidList"/>
    <dgm:cxn modelId="{8FE5EF27-C3A9-4581-BEEB-9ADFBE7EC8AA}" type="presParOf" srcId="{6DAD5283-609D-41EA-A1AF-319F5CCC8E94}" destId="{C90EFC50-90BA-4DDF-B136-860395609973}" srcOrd="1" destOrd="0" presId="urn:microsoft.com/office/officeart/2018/2/layout/IconVerticalSolidList"/>
    <dgm:cxn modelId="{0520A2C5-7150-4B34-B67A-E26FDF6C358E}" type="presParOf" srcId="{6DAD5283-609D-41EA-A1AF-319F5CCC8E94}" destId="{D0EAF27E-F35F-49C4-B1B6-AAA883FC1CD4}" srcOrd="2" destOrd="0" presId="urn:microsoft.com/office/officeart/2018/2/layout/IconVerticalSolidList"/>
    <dgm:cxn modelId="{827F2637-019C-4166-8440-B33F9DED7911}" type="presParOf" srcId="{6DAD5283-609D-41EA-A1AF-319F5CCC8E94}" destId="{F1147879-DFC6-4B10-A4A6-5BAFF9730C29}" srcOrd="3" destOrd="0" presId="urn:microsoft.com/office/officeart/2018/2/layout/IconVerticalSolidList"/>
    <dgm:cxn modelId="{C4E1819D-FD24-49C4-B728-CED5E7A47033}" type="presParOf" srcId="{0A646AAE-2724-4D7E-B4EB-28BBBBBF7622}" destId="{52C1BC95-3F8A-4B28-96BD-C918A62EC672}" srcOrd="1" destOrd="0" presId="urn:microsoft.com/office/officeart/2018/2/layout/IconVerticalSolidList"/>
    <dgm:cxn modelId="{FA7B203F-E17C-4062-BD69-A25559304B38}" type="presParOf" srcId="{0A646AAE-2724-4D7E-B4EB-28BBBBBF7622}" destId="{CAB4B4A9-D029-4123-8F48-4D47245B841D}" srcOrd="2" destOrd="0" presId="urn:microsoft.com/office/officeart/2018/2/layout/IconVerticalSolidList"/>
    <dgm:cxn modelId="{971AA360-5905-43C8-AD1E-4781B7A28239}" type="presParOf" srcId="{CAB4B4A9-D029-4123-8F48-4D47245B841D}" destId="{767B63F7-2281-4EE1-BAC3-DFC19F125439}" srcOrd="0" destOrd="0" presId="urn:microsoft.com/office/officeart/2018/2/layout/IconVerticalSolidList"/>
    <dgm:cxn modelId="{B9C1ABA5-F024-4D65-8741-C73175BC63D7}" type="presParOf" srcId="{CAB4B4A9-D029-4123-8F48-4D47245B841D}" destId="{F6C98E19-D2CE-4779-9134-552B811150B4}" srcOrd="1" destOrd="0" presId="urn:microsoft.com/office/officeart/2018/2/layout/IconVerticalSolidList"/>
    <dgm:cxn modelId="{54B5DFE5-9E14-4C3A-AD61-ACC1A774EB73}" type="presParOf" srcId="{CAB4B4A9-D029-4123-8F48-4D47245B841D}" destId="{057D91BA-4CA9-4239-8F8A-2A8F898CF6F9}" srcOrd="2" destOrd="0" presId="urn:microsoft.com/office/officeart/2018/2/layout/IconVerticalSolidList"/>
    <dgm:cxn modelId="{33C5A971-C627-4C6A-BA38-0D27F3FE5CF4}" type="presParOf" srcId="{CAB4B4A9-D029-4123-8F48-4D47245B841D}" destId="{06D28838-E889-4713-9522-CE010E7B4A8A}" srcOrd="3" destOrd="0" presId="urn:microsoft.com/office/officeart/2018/2/layout/IconVerticalSolidList"/>
    <dgm:cxn modelId="{BA5C54A6-9308-4E68-AF58-F489B28313D3}" type="presParOf" srcId="{0A646AAE-2724-4D7E-B4EB-28BBBBBF7622}" destId="{DA267275-1C92-40FF-B55A-EF0115EABE96}" srcOrd="3" destOrd="0" presId="urn:microsoft.com/office/officeart/2018/2/layout/IconVerticalSolidList"/>
    <dgm:cxn modelId="{DA6998AD-4450-42E4-8517-7655F3F9BBD4}" type="presParOf" srcId="{0A646AAE-2724-4D7E-B4EB-28BBBBBF7622}" destId="{BBB8CC8D-BAD7-470F-A6B0-F94A96F6E6B6}" srcOrd="4" destOrd="0" presId="urn:microsoft.com/office/officeart/2018/2/layout/IconVerticalSolidList"/>
    <dgm:cxn modelId="{42DB0579-B300-4EA4-A85C-593C5695BE3C}" type="presParOf" srcId="{BBB8CC8D-BAD7-470F-A6B0-F94A96F6E6B6}" destId="{0BA76DA4-CB3B-4FB6-927C-83914087E06E}" srcOrd="0" destOrd="0" presId="urn:microsoft.com/office/officeart/2018/2/layout/IconVerticalSolidList"/>
    <dgm:cxn modelId="{13D14214-355D-48DD-BFF8-41D647C2D93F}" type="presParOf" srcId="{BBB8CC8D-BAD7-470F-A6B0-F94A96F6E6B6}" destId="{3DC1D488-8CF2-454B-90DF-91D90E2CAC82}" srcOrd="1" destOrd="0" presId="urn:microsoft.com/office/officeart/2018/2/layout/IconVerticalSolidList"/>
    <dgm:cxn modelId="{F21C1FF1-267C-4BB0-B418-09A3EE957B46}" type="presParOf" srcId="{BBB8CC8D-BAD7-470F-A6B0-F94A96F6E6B6}" destId="{60025335-84DB-4759-9832-A9805FAF9D5D}" srcOrd="2" destOrd="0" presId="urn:microsoft.com/office/officeart/2018/2/layout/IconVerticalSolidList"/>
    <dgm:cxn modelId="{EC139A58-CCAF-4521-B466-03C408111F78}" type="presParOf" srcId="{BBB8CC8D-BAD7-470F-A6B0-F94A96F6E6B6}" destId="{ACC0905D-0B18-4814-9AF7-17B38C6356E5}" srcOrd="3" destOrd="0" presId="urn:microsoft.com/office/officeart/2018/2/layout/IconVerticalSolidList"/>
    <dgm:cxn modelId="{4A2E3D86-0D4C-4FEC-AD97-80EA9808C09F}" type="presParOf" srcId="{0A646AAE-2724-4D7E-B4EB-28BBBBBF7622}" destId="{569BB5DE-AF85-48C0-8458-B9BE4BC287F9}" srcOrd="5" destOrd="0" presId="urn:microsoft.com/office/officeart/2018/2/layout/IconVerticalSolidList"/>
    <dgm:cxn modelId="{E16424AD-1D16-4A2D-8A5B-206B5099E473}" type="presParOf" srcId="{0A646AAE-2724-4D7E-B4EB-28BBBBBF7622}" destId="{58608472-A38B-4DAB-AFB8-3D2E7879FB59}" srcOrd="6" destOrd="0" presId="urn:microsoft.com/office/officeart/2018/2/layout/IconVerticalSolidList"/>
    <dgm:cxn modelId="{446B4F43-A5D6-430D-B275-F4073E8901DA}" type="presParOf" srcId="{58608472-A38B-4DAB-AFB8-3D2E7879FB59}" destId="{8AC3E469-2B9F-4D68-BD1B-685F30BF3885}" srcOrd="0" destOrd="0" presId="urn:microsoft.com/office/officeart/2018/2/layout/IconVerticalSolidList"/>
    <dgm:cxn modelId="{236994A0-CF60-4D2A-A8B6-431B1BC8CEC7}" type="presParOf" srcId="{58608472-A38B-4DAB-AFB8-3D2E7879FB59}" destId="{9064EC71-E6E8-4903-BB08-EED946B65067}" srcOrd="1" destOrd="0" presId="urn:microsoft.com/office/officeart/2018/2/layout/IconVerticalSolidList"/>
    <dgm:cxn modelId="{1D19459B-F655-4783-A55C-34807B40DFEC}" type="presParOf" srcId="{58608472-A38B-4DAB-AFB8-3D2E7879FB59}" destId="{CEC26A57-1CA9-4CD5-AF25-DEAA84FC5DBC}" srcOrd="2" destOrd="0" presId="urn:microsoft.com/office/officeart/2018/2/layout/IconVerticalSolidList"/>
    <dgm:cxn modelId="{DB70C6AF-98C2-4843-82A5-24B5528C9458}" type="presParOf" srcId="{58608472-A38B-4DAB-AFB8-3D2E7879FB59}" destId="{26ECC4F0-49ED-482D-95C5-DE2A7D48333E}" srcOrd="3" destOrd="0" presId="urn:microsoft.com/office/officeart/2018/2/layout/IconVerticalSolidList"/>
    <dgm:cxn modelId="{7C7DFBA6-4032-4816-8704-E0982BCA3B4E}" type="presParOf" srcId="{0A646AAE-2724-4D7E-B4EB-28BBBBBF7622}" destId="{C0D04CF7-87D4-4D3B-8A88-5CF0BC3F52C1}" srcOrd="7" destOrd="0" presId="urn:microsoft.com/office/officeart/2018/2/layout/IconVerticalSolidList"/>
    <dgm:cxn modelId="{EF124EB8-725D-4CAF-9AC9-893B37CA89F0}" type="presParOf" srcId="{0A646AAE-2724-4D7E-B4EB-28BBBBBF7622}" destId="{344866E6-B351-47A9-A316-20C91FB3A0B6}" srcOrd="8" destOrd="0" presId="urn:microsoft.com/office/officeart/2018/2/layout/IconVerticalSolidList"/>
    <dgm:cxn modelId="{091F653A-D35D-43B7-A937-B571D20DFE00}" type="presParOf" srcId="{344866E6-B351-47A9-A316-20C91FB3A0B6}" destId="{0A927903-7C64-421D-9602-5904136C2F0B}" srcOrd="0" destOrd="0" presId="urn:microsoft.com/office/officeart/2018/2/layout/IconVerticalSolidList"/>
    <dgm:cxn modelId="{5FD67523-3997-44F2-8759-644C8FD33B26}" type="presParOf" srcId="{344866E6-B351-47A9-A316-20C91FB3A0B6}" destId="{311E9EEC-FB6E-487D-B7EC-4C0E1A6FF608}" srcOrd="1" destOrd="0" presId="urn:microsoft.com/office/officeart/2018/2/layout/IconVerticalSolidList"/>
    <dgm:cxn modelId="{84096FD7-FD47-4341-AA6C-C4A6D32A32EC}" type="presParOf" srcId="{344866E6-B351-47A9-A316-20C91FB3A0B6}" destId="{298046B1-8669-40EB-BFFD-FF397AE58BC2}" srcOrd="2" destOrd="0" presId="urn:microsoft.com/office/officeart/2018/2/layout/IconVerticalSolidList"/>
    <dgm:cxn modelId="{13C3833D-0D51-407F-85F5-176B295C941A}" type="presParOf" srcId="{344866E6-B351-47A9-A316-20C91FB3A0B6}" destId="{6217D670-29C1-4AAA-B07A-AE2AAAFFE96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A955F-12C2-46C8-9CA8-78C4E4830DD5}">
      <dsp:nvSpPr>
        <dsp:cNvPr id="0" name=""/>
        <dsp:cNvSpPr/>
      </dsp:nvSpPr>
      <dsp:spPr>
        <a:xfrm>
          <a:off x="25" y="373812"/>
          <a:ext cx="2421284" cy="968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i="0" kern="1200" baseline="0"/>
            <a:t>Don’t worry if you didn’t know some of the answers.</a:t>
          </a:r>
          <a:endParaRPr lang="en-US" sz="1600" kern="1200"/>
        </a:p>
      </dsp:txBody>
      <dsp:txXfrm>
        <a:off x="25" y="373812"/>
        <a:ext cx="2421284" cy="968513"/>
      </dsp:txXfrm>
    </dsp:sp>
    <dsp:sp modelId="{C072FF1B-B176-44E9-A67B-406B1C148C70}">
      <dsp:nvSpPr>
        <dsp:cNvPr id="0" name=""/>
        <dsp:cNvSpPr/>
      </dsp:nvSpPr>
      <dsp:spPr>
        <a:xfrm>
          <a:off x="25" y="1342325"/>
          <a:ext cx="2421284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54FF64-472D-44A8-8B7F-9DF8266B4FCB}">
      <dsp:nvSpPr>
        <dsp:cNvPr id="0" name=""/>
        <dsp:cNvSpPr/>
      </dsp:nvSpPr>
      <dsp:spPr>
        <a:xfrm>
          <a:off x="2760289" y="373812"/>
          <a:ext cx="2421284" cy="968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i="0" kern="1200" baseline="0" dirty="0"/>
            <a:t>Consider where you need to get to – and how you could get there </a:t>
          </a:r>
          <a:endParaRPr lang="en-US" sz="1600" kern="1200" dirty="0"/>
        </a:p>
      </dsp:txBody>
      <dsp:txXfrm>
        <a:off x="2760289" y="373812"/>
        <a:ext cx="2421284" cy="968513"/>
      </dsp:txXfrm>
    </dsp:sp>
    <dsp:sp modelId="{D0D5DABA-0306-48DD-B651-BE0E01A71D33}">
      <dsp:nvSpPr>
        <dsp:cNvPr id="0" name=""/>
        <dsp:cNvSpPr/>
      </dsp:nvSpPr>
      <dsp:spPr>
        <a:xfrm>
          <a:off x="2760289" y="1342325"/>
          <a:ext cx="2421284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/>
            <a:t>what you could read,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i="0" kern="1200" baseline="0" dirty="0"/>
            <a:t>where you could look,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/>
            <a:t>what meetings could you ask to attend,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i="0" kern="1200" baseline="0"/>
            <a:t>who you could ask,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i="0" kern="1200" baseline="0"/>
            <a:t>who could you shadow.</a:t>
          </a:r>
          <a:endParaRPr lang="en-US" sz="1600" kern="1200"/>
        </a:p>
      </dsp:txBody>
      <dsp:txXfrm>
        <a:off x="2760289" y="1342325"/>
        <a:ext cx="2421284" cy="2635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2DBC6-6D7C-43E6-97B5-F7E94E8CA623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44C02-2723-435A-AC8F-442D4B366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28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44C02-2723-435A-AC8F-442D4B366CE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4CE4C2-9944-5A84-41F5-1A3F34E60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65FFD0-429C-9042-D4BA-978AB616C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A95B75-ACB1-2226-14FD-4FEDA103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8BDBCA-1A0A-D3E0-4663-ECAD206F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1B1530-9855-D170-C374-22B0091E8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37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D2B73-F0C0-3BC1-7C4B-14999D395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CA1DB36-D0A8-B49B-570D-15F66E2F4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55FF4D-406F-48CD-C64B-0E9CB823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27D53-046D-4883-73C5-7A8D4AE1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CD35DA-21F0-943A-C4F0-38B83699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60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AD34665-D20D-FE98-7977-F19386A7F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7C1572-903A-BEF4-2449-CBF60C76F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191B2B-4F7A-A5A5-97A7-57C529497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5757D7-AC5D-03C4-F36C-27C8C1CA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49E3F-CAB8-73DB-9760-B8CAA6FFE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84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F8FB8-5172-668B-F7F3-CC37D628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1AB0F6-E65C-91E8-4C29-7AD0D8D1A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8912BE-F7D1-301A-D7F7-E5007281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C6CCC8-E000-F093-B9AA-F1F03290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306EFD-6755-C953-2DB3-557EF2BC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39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B39E69-0F0A-C93D-75AA-829F970AE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ECB8A6-C3D8-DE44-2064-65D13CB81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0657EC-8667-7ED7-2424-B18D015C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8F3D9E-452D-17EC-3A3D-31E80CCB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8A4883-7F3B-2FBA-9C29-B822D7B19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9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6907EE-07B8-726F-749D-A30BD3DC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FF725C-5BAB-748C-81EE-E9A266FE5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D7E6A4A-10A5-9089-6714-D9C61B740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24835C-FBA7-4E86-1AAC-17DD589E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FE32D6-C0F8-0382-563C-024D8F82E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F1508F-4A18-2F79-5933-3D5B07282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1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788B26-30D9-C744-3DE7-37A93A532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332DE7F-B4D9-8F1C-6BD7-623EE8B5D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2174179-BD22-8EF4-A30D-153FF2E14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27D6320-FEE4-7A92-BCE1-E22D1E5FF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3532686-9DF2-B483-E3C3-D7D08EF54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16E555E-995C-D566-9F57-22CF662E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DBB5FE7-671A-F59C-B229-9C5942519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3A2B13D-EF56-4334-BA82-355ACD89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57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DB1722-B204-7C64-5904-AE534232B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93A8E59-48C7-A9A1-8714-8439768E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2F1BFA8-0277-6669-94DE-03A90AAC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562B4B2-4C25-0BEE-7C7E-8BE4D74F8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39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FD75295-85C0-2ADE-3F16-00525630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877ED39-E9F7-C245-C1D8-F0E7DDAC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6FE25AC-575A-8BEE-9C6C-77ADD3EE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9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8E200A-257C-B830-0F2E-1C5B9A378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7861ED-4201-5C51-3E5A-FA76C778C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C2839-1595-0B7D-7D43-8EE279BC8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EA3915F-D9BB-E27D-ED2A-3102CDAA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3728E5-9628-D170-4EAC-3179C32B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D2BC7F-3E35-64FF-6EC9-074DB8CB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4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2BDF4C-A486-E74F-9640-1D4C46E1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68D1E93-CA63-328B-071B-627304401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413429F-BB19-9C0B-DF7E-E7F0D8D46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9C7B69-3523-33D6-89AC-4D0CC0790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2982E3-9A0F-5E9C-7B75-7105B31A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603FF3-B9F0-AEE2-999A-E0CEDF8B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87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67BEBA0-7D1A-F42E-07BB-543E940C2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CA6988-0C9D-A243-FED8-EC6E137B4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4B7224-2576-D978-2F21-024BA51C7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85719B-195C-4C54-89FE-C56D38C000A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D3856-9E5F-7127-3462-49813DAC5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75755C-78C2-8AFA-1B7E-F698BF8F4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AEFD45-3F83-442C-8615-AD6AFB211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0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66B332A4-D438-4773-A77F-5ED49A448D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DF9AD32D-FF05-44F4-BD4D-9CEE89B71E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B68536-3DA5-B807-D92B-96EDCE82F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Strategic and Operational Priorities – Developing Awareness and Setting SMART goals.</a:t>
            </a:r>
            <a:br>
              <a:rPr lang="en-US" sz="5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1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Where are you now?</a:t>
            </a:r>
            <a:br>
              <a:rPr lang="en-US" sz="3100" i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1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Where do you need to be, as a leader in your service?</a:t>
            </a:r>
            <a:br>
              <a:rPr lang="en-US" sz="3100" i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1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How will you get there?</a:t>
            </a:r>
          </a:p>
        </p:txBody>
      </p:sp>
    </p:spTree>
    <p:extLst>
      <p:ext uri="{BB962C8B-B14F-4D97-AF65-F5344CB8AC3E}">
        <p14:creationId xmlns:p14="http://schemas.microsoft.com/office/powerpoint/2010/main" val="3507588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FA942F-CEB4-A484-470A-C93BDD95E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Strategic Vs Operational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93378" y="3767959"/>
            <a:ext cx="4794031" cy="2506717"/>
          </a:xfrm>
          <a:prstGeom prst="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u="sng" dirty="0"/>
              <a:t>Strategic Management</a:t>
            </a:r>
          </a:p>
          <a:p>
            <a:r>
              <a:rPr lang="en-GB" sz="1400" dirty="0"/>
              <a:t>Organisation-wide, holistic</a:t>
            </a:r>
          </a:p>
          <a:p>
            <a:r>
              <a:rPr lang="en-GB" sz="1400" dirty="0"/>
              <a:t>Conceptualisation of issues</a:t>
            </a:r>
          </a:p>
          <a:p>
            <a:r>
              <a:rPr lang="en-GB" sz="1400" dirty="0"/>
              <a:t>Creating new directions: new resource allocations</a:t>
            </a:r>
          </a:p>
          <a:p>
            <a:r>
              <a:rPr lang="en-GB" sz="1400" dirty="0"/>
              <a:t>Developing new resources</a:t>
            </a:r>
          </a:p>
          <a:p>
            <a:r>
              <a:rPr lang="en-GB" sz="1400" dirty="0"/>
              <a:t>Ambiguous/Uncertain </a:t>
            </a:r>
          </a:p>
          <a:p>
            <a:r>
              <a:rPr lang="en-GB" sz="1400" dirty="0"/>
              <a:t>Long term perspective  </a:t>
            </a:r>
          </a:p>
        </p:txBody>
      </p:sp>
      <p:sp>
        <p:nvSpPr>
          <p:cNvPr id="5" name="Rectangle 4"/>
          <p:cNvSpPr/>
          <p:nvPr/>
        </p:nvSpPr>
        <p:spPr>
          <a:xfrm>
            <a:off x="6432330" y="3764412"/>
            <a:ext cx="4706006" cy="2506717"/>
          </a:xfrm>
          <a:prstGeom prst="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893378" y="1690686"/>
            <a:ext cx="4703381" cy="1840790"/>
            <a:chOff x="25" y="373812"/>
            <a:chExt cx="2421284" cy="968513"/>
          </a:xfrm>
        </p:grpSpPr>
        <p:sp>
          <p:nvSpPr>
            <p:cNvPr id="7" name="Rectangle 6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GB" u="sng" dirty="0"/>
                <a:t>Strategic Planning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32330" y="1690686"/>
            <a:ext cx="4706007" cy="1840789"/>
            <a:chOff x="25" y="373812"/>
            <a:chExt cx="2421284" cy="968513"/>
          </a:xfrm>
        </p:grpSpPr>
        <p:sp>
          <p:nvSpPr>
            <p:cNvPr id="10" name="Rectangle 9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518422" y="1690686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Operational Planning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18422" y="29245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518422" y="2060018"/>
            <a:ext cx="40760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Assumes objectives exist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Specifies details of how overall goals will be achieved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Covers shorter time period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84028" y="2036826"/>
            <a:ext cx="45220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Applies to the entire 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Establish the organisations overall goals /objectives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Positions organisation in terms of its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Covers and extended period of time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32330" y="3788988"/>
            <a:ext cx="321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Operational Management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8422" y="4158320"/>
            <a:ext cx="40832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Functional , Organised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Techniques , processes,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Managing existing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Optimising existing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Functionally and Operationally specific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Day to day issues, annual operating plan </a:t>
            </a:r>
          </a:p>
        </p:txBody>
      </p:sp>
    </p:spTree>
    <p:extLst>
      <p:ext uri="{BB962C8B-B14F-4D97-AF65-F5344CB8AC3E}">
        <p14:creationId xmlns:p14="http://schemas.microsoft.com/office/powerpoint/2010/main" val="343915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FA942F-CEB4-A484-470A-C93BDD95E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Strategic Vs Operational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3378" y="1690685"/>
            <a:ext cx="4703381" cy="3496169"/>
            <a:chOff x="25" y="373812"/>
            <a:chExt cx="2421284" cy="968513"/>
          </a:xfrm>
        </p:grpSpPr>
        <p:sp>
          <p:nvSpPr>
            <p:cNvPr id="7" name="Rectangle 6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GB" u="sng" dirty="0"/>
                <a:t>Strategic Goals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32330" y="1690686"/>
            <a:ext cx="4855780" cy="3496168"/>
            <a:chOff x="25" y="373812"/>
            <a:chExt cx="2421284" cy="968513"/>
          </a:xfrm>
        </p:grpSpPr>
        <p:sp>
          <p:nvSpPr>
            <p:cNvPr id="10" name="Rectangle 9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" y="373812"/>
              <a:ext cx="2421284" cy="968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518422" y="1690686"/>
            <a:ext cx="252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Operational Goals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18422" y="29245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518421" y="2060018"/>
            <a:ext cx="4619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Doing things better. Doing things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Short-term (week , month, quarterly)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Aligned with strategic goals/objectives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Allows achieving strategic goals by giving workable execution plan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Best practice. Short-term benefits and profitability.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Game of middle management/line managers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84028" y="2036826"/>
            <a:ext cx="45220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Doing things differently. Doing the right things.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Long–term  (2-5years)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Aligned with mission/vision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Gives to operational goals/objectives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Sustainable advantages. Long-terms benefits and profitability.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Game of senior management/boards</a:t>
            </a:r>
          </a:p>
        </p:txBody>
      </p:sp>
    </p:spTree>
    <p:extLst>
      <p:ext uri="{BB962C8B-B14F-4D97-AF65-F5344CB8AC3E}">
        <p14:creationId xmlns:p14="http://schemas.microsoft.com/office/powerpoint/2010/main" val="202330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">
            <a:extLst>
              <a:ext uri="{FF2B5EF4-FFF2-40B4-BE49-F238E27FC236}">
                <a16:creationId xmlns:a16="http://schemas.microsoft.com/office/drawing/2014/main" xmlns="" id="{C0763A76-9F1C-4FC5-82B7-DD475DA46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E81BF4F6-F2CF-4984-9D14-D6966D92F9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D9266AA5-D87C-948C-B98D-95CB466BF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/>
              <a:t>A 5-minute reflective exercise: </a:t>
            </a:r>
            <a:r>
              <a:rPr lang="en-US" sz="4000" i="1" dirty="0"/>
              <a:t>Where am I, today?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37FB416D-F693-D244-4239-16A6269BF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2" y="2743200"/>
            <a:ext cx="4646905" cy="36131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200" dirty="0"/>
              <a:t>Why does your service exist? </a:t>
            </a:r>
          </a:p>
          <a:p>
            <a:r>
              <a:rPr lang="en-US" sz="1200" dirty="0"/>
              <a:t>What value does your service provide to those who need to access it?</a:t>
            </a:r>
          </a:p>
          <a:p>
            <a:r>
              <a:rPr lang="en-US" sz="1200" dirty="0"/>
              <a:t>What values guide how you expect people to behave in your service?</a:t>
            </a:r>
          </a:p>
          <a:p>
            <a:r>
              <a:rPr lang="en-US" sz="1200" dirty="0"/>
              <a:t>What are the long-term goals of your service?</a:t>
            </a:r>
          </a:p>
          <a:p>
            <a:pPr lvl="1"/>
            <a:r>
              <a:rPr lang="en-US" sz="1200" i="1" dirty="0"/>
              <a:t>Where are we now?</a:t>
            </a:r>
          </a:p>
          <a:p>
            <a:pPr lvl="1"/>
            <a:r>
              <a:rPr lang="en-US" sz="1200" i="1" dirty="0"/>
              <a:t>Where do we need to be?</a:t>
            </a:r>
          </a:p>
          <a:p>
            <a:pPr lvl="1"/>
            <a:r>
              <a:rPr lang="en-US" sz="1200" i="1" dirty="0"/>
              <a:t>How will we get there?</a:t>
            </a:r>
          </a:p>
          <a:p>
            <a:r>
              <a:rPr lang="en-US" sz="1200" dirty="0"/>
              <a:t>What yearly goals do you need to set to make progress toward  the long-term goals.</a:t>
            </a:r>
          </a:p>
          <a:p>
            <a:pPr lvl="1"/>
            <a:r>
              <a:rPr lang="en-US" sz="1200" dirty="0"/>
              <a:t>Where are we now?</a:t>
            </a:r>
          </a:p>
          <a:p>
            <a:pPr lvl="1"/>
            <a:r>
              <a:rPr lang="en-US" sz="1200" dirty="0"/>
              <a:t>Where do we need to be?</a:t>
            </a:r>
          </a:p>
          <a:p>
            <a:pPr lvl="1"/>
            <a:r>
              <a:rPr lang="en-US" sz="1200" dirty="0"/>
              <a:t>How will we get there?</a:t>
            </a:r>
          </a:p>
          <a:p>
            <a:r>
              <a:rPr lang="en-US" sz="1200" dirty="0"/>
              <a:t>How do you measure and report on progress?</a:t>
            </a:r>
          </a:p>
          <a:p>
            <a:endParaRPr lang="en-US" sz="1100" dirty="0"/>
          </a:p>
        </p:txBody>
      </p:sp>
      <p:pic>
        <p:nvPicPr>
          <p:cNvPr id="5" name="Content Placeholder 4" descr="A blue pyramid with white text&#10;&#10;Description automatically generated">
            <a:extLst>
              <a:ext uri="{FF2B5EF4-FFF2-40B4-BE49-F238E27FC236}">
                <a16:creationId xmlns:a16="http://schemas.microsoft.com/office/drawing/2014/main" xmlns="" id="{319482BB-592D-512B-8373-11FD5E1B6C7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11679" r="3" b="3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81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5776BB-06F7-26E6-9B17-E82DEADBE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365125"/>
            <a:ext cx="5334000" cy="1628267"/>
          </a:xfrm>
        </p:spPr>
        <p:txBody>
          <a:bodyPr>
            <a:normAutofit fontScale="90000"/>
          </a:bodyPr>
          <a:lstStyle/>
          <a:p>
            <a:r>
              <a:rPr lang="en-GB" dirty="0"/>
              <a:t>A 2-minute reflective exercise: </a:t>
            </a:r>
            <a:r>
              <a:rPr lang="en-GB" i="1" dirty="0"/>
              <a:t>Where do I need to get to, as a leader in my service?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xmlns="" id="{C5B4DB96-4DCC-5558-DAED-479308A4667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701083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A9B4FE-4675-54BE-F2C5-D3A26EFBFF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2336" y="2293464"/>
            <a:ext cx="4233672" cy="41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944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418CF-A177-35A9-0287-723EDC9F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472" y="365125"/>
            <a:ext cx="11347704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A 2-minute reflective exercise: </a:t>
            </a:r>
            <a:r>
              <a:rPr lang="en-GB" i="1" dirty="0"/>
              <a:t>How will I get there?</a:t>
            </a:r>
            <a:br>
              <a:rPr lang="en-GB" i="1" dirty="0"/>
            </a:br>
            <a:r>
              <a:rPr lang="en-GB" dirty="0"/>
              <a:t>Write </a:t>
            </a:r>
            <a:r>
              <a:rPr lang="en-GB" b="1" dirty="0"/>
              <a:t>one</a:t>
            </a:r>
            <a:r>
              <a:rPr lang="en-GB" dirty="0"/>
              <a:t> SMART goal (just one, to begin with)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3476ACF4-ED3A-7E31-E436-79DBDE2EEEA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12452"/>
          <a:stretch/>
        </p:blipFill>
        <p:spPr>
          <a:xfrm>
            <a:off x="282141" y="2724912"/>
            <a:ext cx="5737659" cy="2635881"/>
          </a:xfrm>
        </p:spPr>
      </p:pic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xmlns="" id="{101AAAC4-1034-2F6E-A988-E17153B63AA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6183936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6736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35A04CF-97D4-4FF7-B359-C546B1F62E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DE7243B-5109-444B-8FAF-7437C66BC0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C5D6221-DA7B-4611-AA26-7D8E349FDE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6DC668-2844-AA0C-FCDE-8B97DCFDC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 fontScale="90000"/>
          </a:bodyPr>
          <a:lstStyle/>
          <a:p>
            <a:r>
              <a:rPr lang="en-GB" sz="3100" dirty="0">
                <a:solidFill>
                  <a:srgbClr val="FFFFFF"/>
                </a:solidFill>
              </a:rPr>
              <a:t>12 mins - sharing and learning together – in action learning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4CF73-05D1-A799-41BA-B2CEA8F22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2" y="2779775"/>
            <a:ext cx="6569335" cy="2996557"/>
          </a:xfrm>
        </p:spPr>
        <p:txBody>
          <a:bodyPr>
            <a:normAutofit/>
          </a:bodyPr>
          <a:lstStyle/>
          <a:p>
            <a:r>
              <a:rPr lang="en-GB" sz="2000" b="1" dirty="0"/>
              <a:t>2 mins each – someone hold the time for your group.</a:t>
            </a:r>
          </a:p>
          <a:p>
            <a:r>
              <a:rPr lang="en-GB" sz="2000" i="1" dirty="0"/>
              <a:t>Something I noticed from this exercise.</a:t>
            </a:r>
          </a:p>
          <a:p>
            <a:r>
              <a:rPr lang="en-GB" sz="2000" i="1" dirty="0"/>
              <a:t>My one SMART goal </a:t>
            </a:r>
          </a:p>
          <a:p>
            <a:pPr lvl="1"/>
            <a:r>
              <a:rPr lang="en-GB" sz="1600" dirty="0"/>
              <a:t>you could ask the group to help you stay accountable to this goal by asking them to check in on progress next time we meet. </a:t>
            </a:r>
          </a:p>
          <a:p>
            <a:r>
              <a:rPr lang="en-GB" sz="2000" i="1" dirty="0"/>
              <a:t>Something I now wonder…or realise.</a:t>
            </a:r>
          </a:p>
        </p:txBody>
      </p:sp>
    </p:spTree>
    <p:extLst>
      <p:ext uri="{BB962C8B-B14F-4D97-AF65-F5344CB8AC3E}">
        <p14:creationId xmlns:p14="http://schemas.microsoft.com/office/powerpoint/2010/main" val="225639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0C35589A-4037-AE6D-AA84-68B28168F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7468DAF-8F77-7E80-CF43-8FCD9C8306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0D65E07-9ED5-A74E-3234-AD298740F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04EE0148-9D11-C872-B5FC-772A371F9A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002076-702E-74F0-A4AD-7E26274C7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 fontScale="90000"/>
          </a:bodyPr>
          <a:lstStyle/>
          <a:p>
            <a:r>
              <a:rPr lang="en-GB" sz="3100" dirty="0">
                <a:solidFill>
                  <a:srgbClr val="FFFFFF"/>
                </a:solidFill>
              </a:rPr>
              <a:t>5 mins - sharing and learning together 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C8E1C-B298-6E4B-0445-C5C81EE22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2" y="2779775"/>
            <a:ext cx="6569335" cy="2996557"/>
          </a:xfrm>
        </p:spPr>
        <p:txBody>
          <a:bodyPr>
            <a:normAutofit/>
          </a:bodyPr>
          <a:lstStyle/>
          <a:p>
            <a:r>
              <a:rPr lang="en-GB" sz="2000" b="1" dirty="0"/>
              <a:t>2 mins each – someone hold the time for your group.</a:t>
            </a:r>
          </a:p>
          <a:p>
            <a:r>
              <a:rPr lang="en-GB" sz="2000" i="1" dirty="0"/>
              <a:t>Something I noticed from this exercise.</a:t>
            </a:r>
          </a:p>
          <a:p>
            <a:r>
              <a:rPr lang="en-GB" sz="2000" i="1" dirty="0"/>
              <a:t>My one SMART goal </a:t>
            </a:r>
          </a:p>
          <a:p>
            <a:pPr lvl="1"/>
            <a:r>
              <a:rPr lang="en-GB" sz="1600" dirty="0"/>
              <a:t>you could ask the group to help you stay accountable to this goal by asking them to check in on progress next time we meet. </a:t>
            </a:r>
          </a:p>
          <a:p>
            <a:r>
              <a:rPr lang="en-GB" sz="2000" i="1" dirty="0"/>
              <a:t>Something I now wonder…or realise.</a:t>
            </a:r>
          </a:p>
        </p:txBody>
      </p:sp>
    </p:spTree>
    <p:extLst>
      <p:ext uri="{BB962C8B-B14F-4D97-AF65-F5344CB8AC3E}">
        <p14:creationId xmlns:p14="http://schemas.microsoft.com/office/powerpoint/2010/main" val="3381521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xmlns="" id="{C0763A76-9F1C-4FC5-82B7-DD475DA46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E81BF4F6-F2CF-4984-9D14-D6966D92F9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4FB6F9-7666-F859-15CA-0C0425C9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379" y="70701"/>
            <a:ext cx="4646904" cy="16245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100" dirty="0"/>
              <a:t>Face the </a:t>
            </a:r>
            <a:r>
              <a:rPr lang="en-US" sz="3100" b="1" dirty="0"/>
              <a:t>four fatal fears </a:t>
            </a:r>
            <a:r>
              <a:rPr lang="en-US" sz="3100" dirty="0"/>
              <a:t>at work –  can you tame them rather than having them stall (or kill) your progress </a:t>
            </a:r>
            <a:r>
              <a:rPr lang="en-US" sz="1600" dirty="0"/>
              <a:t>(Maxie Maultsby)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E9088A-3388-50E9-4583-D2440420E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6243" y="1974716"/>
            <a:ext cx="6070861" cy="4812583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en-US" sz="1200" b="1" dirty="0"/>
              <a:t>Fear of failure</a:t>
            </a:r>
            <a:r>
              <a:rPr lang="en-US" sz="1200" dirty="0"/>
              <a:t>	</a:t>
            </a:r>
          </a:p>
          <a:p>
            <a:pPr lvl="1"/>
            <a:r>
              <a:rPr lang="en-US" sz="1200" dirty="0"/>
              <a:t>What if I can’t do this?</a:t>
            </a:r>
          </a:p>
          <a:p>
            <a:pPr lvl="1"/>
            <a:r>
              <a:rPr lang="en-US" sz="1200" dirty="0"/>
              <a:t>What if I can do it?</a:t>
            </a:r>
          </a:p>
          <a:p>
            <a:r>
              <a:rPr lang="en-US" sz="1200" b="1" dirty="0"/>
              <a:t>Fear of being wrong</a:t>
            </a:r>
          </a:p>
          <a:p>
            <a:pPr lvl="1"/>
            <a:r>
              <a:rPr lang="en-US" sz="1200" dirty="0"/>
              <a:t>What if I make a mistake?</a:t>
            </a:r>
          </a:p>
          <a:p>
            <a:pPr lvl="1"/>
            <a:r>
              <a:rPr lang="en-US" sz="1200" dirty="0"/>
              <a:t>What if I get it right?</a:t>
            </a:r>
          </a:p>
          <a:p>
            <a:pPr lvl="1"/>
            <a:r>
              <a:rPr lang="en-US" sz="1200" dirty="0"/>
              <a:t>Everyone makes mistakes. Making them feels uncomfortable. What is this feeling and what do I need to do to take care of it. And what can I learn so things work out better next time.</a:t>
            </a:r>
          </a:p>
          <a:p>
            <a:r>
              <a:rPr lang="en-US" sz="1200" b="1" dirty="0"/>
              <a:t>Fear of rejection</a:t>
            </a:r>
          </a:p>
          <a:p>
            <a:pPr lvl="1"/>
            <a:r>
              <a:rPr lang="en-US" sz="1200" dirty="0"/>
              <a:t>What if they say no.</a:t>
            </a:r>
          </a:p>
          <a:p>
            <a:pPr lvl="1"/>
            <a:r>
              <a:rPr lang="en-US" sz="1200" dirty="0"/>
              <a:t>What if they say yes.</a:t>
            </a:r>
          </a:p>
          <a:p>
            <a:pPr lvl="1"/>
            <a:r>
              <a:rPr lang="en-US" sz="1200" dirty="0"/>
              <a:t>No-one has all their ideas accepted first time round. It feels unconformable when the answer is no. What is this feeling and what do I need to do to take care of it. And what can I learn so things might work out better next time.</a:t>
            </a:r>
          </a:p>
          <a:p>
            <a:r>
              <a:rPr lang="en-US" sz="1200" b="1" dirty="0"/>
              <a:t>Fear of uncomfortable emotions</a:t>
            </a:r>
          </a:p>
          <a:p>
            <a:pPr lvl="1"/>
            <a:r>
              <a:rPr lang="en-US" sz="1200" dirty="0"/>
              <a:t>What if I feel embarrassed, or anxious, or frustrated, or disappointed, or…</a:t>
            </a:r>
          </a:p>
          <a:p>
            <a:pPr lvl="1"/>
            <a:r>
              <a:rPr lang="en-US" sz="1200" dirty="0"/>
              <a:t>Everyone feels uncomfortable emotions sometimes. What is this feeling and what do I need to do to take care of it. And what  can I learn about managing my uncomfortable emotions, so things work our better for me next time. </a:t>
            </a:r>
          </a:p>
          <a:p>
            <a:pPr lvl="1"/>
            <a:endParaRPr lang="en-US" sz="1200" dirty="0"/>
          </a:p>
          <a:p>
            <a:pPr lvl="1"/>
            <a:endParaRPr lang="en-US" sz="8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BA8B8642-6A9C-91A6-7186-602DAD2829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9014" t="-1" r="4856" b="-1"/>
          <a:stretch/>
        </p:blipFill>
        <p:spPr>
          <a:xfrm>
            <a:off x="6674177" y="1"/>
            <a:ext cx="55246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42B31771644244B9A28FFD1DE33302" ma:contentTypeVersion="16" ma:contentTypeDescription="Create a new document." ma:contentTypeScope="" ma:versionID="103401b62f213f5376c6fef364e4e9f6">
  <xsd:schema xmlns:xsd="http://www.w3.org/2001/XMLSchema" xmlns:xs="http://www.w3.org/2001/XMLSchema" xmlns:p="http://schemas.microsoft.com/office/2006/metadata/properties" xmlns:ns3="3db0e4ed-b326-4bc1-9480-780551b380ed" xmlns:ns4="0ad673eb-6a85-45ed-8021-b7203dd37c4d" targetNamespace="http://schemas.microsoft.com/office/2006/metadata/properties" ma:root="true" ma:fieldsID="d7cfdb7a65a27beda76dd8517c0dc375" ns3:_="" ns4:_="">
    <xsd:import namespace="3db0e4ed-b326-4bc1-9480-780551b380ed"/>
    <xsd:import namespace="0ad673eb-6a85-45ed-8021-b7203dd37c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b0e4ed-b326-4bc1-9480-780551b380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673eb-6a85-45ed-8021-b7203dd37c4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db0e4ed-b326-4bc1-9480-780551b380ed" xsi:nil="true"/>
  </documentManagement>
</p:properties>
</file>

<file path=customXml/itemProps1.xml><?xml version="1.0" encoding="utf-8"?>
<ds:datastoreItem xmlns:ds="http://schemas.openxmlformats.org/officeDocument/2006/customXml" ds:itemID="{AE353072-1AA0-40F8-A1AD-778723977C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b0e4ed-b326-4bc1-9480-780551b380ed"/>
    <ds:schemaRef ds:uri="0ad673eb-6a85-45ed-8021-b7203dd37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7FAA2B-D4F9-4C76-AE00-A1CBD95B0E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D2E15B-C48C-45B8-92A4-7EF81E92E553}">
  <ds:schemaRefs>
    <ds:schemaRef ds:uri="http://purl.org/dc/terms/"/>
    <ds:schemaRef ds:uri="0ad673eb-6a85-45ed-8021-b7203dd37c4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3db0e4ed-b326-4bc1-9480-780551b380e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592</Words>
  <Application>Microsoft Office PowerPoint</Application>
  <PresentationFormat>Widescreen</PresentationFormat>
  <Paragraphs>95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Strategic and Operational Priorities – Developing Awareness and Setting SMART goals. Where are you now? Where do you need to be, as a leader in your service? How will you get there?</vt:lpstr>
      <vt:lpstr>Strategic Vs Operational </vt:lpstr>
      <vt:lpstr>Strategic Vs Operational </vt:lpstr>
      <vt:lpstr>A 5-minute reflective exercise: Where am I, today?</vt:lpstr>
      <vt:lpstr>A 2-minute reflective exercise: Where do I need to get to, as a leader in my service?</vt:lpstr>
      <vt:lpstr>A 2-minute reflective exercise: How will I get there? Write one SMART goal (just one, to begin with)</vt:lpstr>
      <vt:lpstr>12 mins - sharing and learning together – in action learning sets</vt:lpstr>
      <vt:lpstr>5 mins - sharing and learning together in plenary</vt:lpstr>
      <vt:lpstr>Face the four fatal fears at work –  can you tame them rather than having them stall (or kill) your progress (Maxie Maultsby)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and Operational Priorities – Developing Awareness and Setting SMART goals. Where are you now? Where do you need to be, as a leader in your service? How will you get there?</dc:title>
  <dc:creator>Lorna Reid</dc:creator>
  <cp:lastModifiedBy>O'Donnell, Elaine</cp:lastModifiedBy>
  <cp:revision>13</cp:revision>
  <dcterms:created xsi:type="dcterms:W3CDTF">2024-10-10T08:50:01Z</dcterms:created>
  <dcterms:modified xsi:type="dcterms:W3CDTF">2024-10-31T14:07:23Z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0x010100E742B31771644244B9A28FFD1DE33302</vt:lpwstr>
  </property>
</Properties>
</file>