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351D8C-34EB-49B7-AFEC-A040C56E47D8}" v="24" dt="2024-10-22T13:29:57.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43037" autoAdjust="0"/>
  </p:normalViewPr>
  <p:slideViewPr>
    <p:cSldViewPr snapToGrid="0">
      <p:cViewPr varScale="1">
        <p:scale>
          <a:sx n="55" d="100"/>
          <a:sy n="55" d="100"/>
        </p:scale>
        <p:origin x="27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Scott (NHS Borders)" userId="399aa661-7d31-4d39-ba2a-c0d0a57632f4" providerId="ADAL" clId="{0E7C494F-3C14-47B2-A1A6-92EA77F46F6A}"/>
    <pc:docChg chg="custSel addSld modSld">
      <pc:chgData name="Michelle Scott (NHS Borders)" userId="399aa661-7d31-4d39-ba2a-c0d0a57632f4" providerId="ADAL" clId="{0E7C494F-3C14-47B2-A1A6-92EA77F46F6A}" dt="2024-09-19T13:57:27.227" v="189" actId="26606"/>
      <pc:docMkLst>
        <pc:docMk/>
      </pc:docMkLst>
      <pc:sldChg chg="addSp delSp modSp new mod setBg">
        <pc:chgData name="Michelle Scott (NHS Borders)" userId="399aa661-7d31-4d39-ba2a-c0d0a57632f4" providerId="ADAL" clId="{0E7C494F-3C14-47B2-A1A6-92EA77F46F6A}" dt="2024-09-19T13:57:27.227" v="189" actId="26606"/>
        <pc:sldMkLst>
          <pc:docMk/>
          <pc:sldMk cId="2009550157" sldId="262"/>
        </pc:sldMkLst>
        <pc:spChg chg="mod">
          <ac:chgData name="Michelle Scott (NHS Borders)" userId="399aa661-7d31-4d39-ba2a-c0d0a57632f4" providerId="ADAL" clId="{0E7C494F-3C14-47B2-A1A6-92EA77F46F6A}" dt="2024-09-19T13:57:27.227" v="189" actId="26606"/>
          <ac:spMkLst>
            <pc:docMk/>
            <pc:sldMk cId="2009550157" sldId="262"/>
            <ac:spMk id="2" creationId="{0BA3A3DF-462A-61BE-96CE-4510220217EE}"/>
          </ac:spMkLst>
        </pc:spChg>
        <pc:spChg chg="del mod">
          <ac:chgData name="Michelle Scott (NHS Borders)" userId="399aa661-7d31-4d39-ba2a-c0d0a57632f4" providerId="ADAL" clId="{0E7C494F-3C14-47B2-A1A6-92EA77F46F6A}" dt="2024-09-19T13:57:27.227" v="189" actId="26606"/>
          <ac:spMkLst>
            <pc:docMk/>
            <pc:sldMk cId="2009550157" sldId="262"/>
            <ac:spMk id="3" creationId="{F5DA9749-A1BA-2427-7864-8340684FDDB8}"/>
          </ac:spMkLst>
        </pc:spChg>
        <pc:spChg chg="add">
          <ac:chgData name="Michelle Scott (NHS Borders)" userId="399aa661-7d31-4d39-ba2a-c0d0a57632f4" providerId="ADAL" clId="{0E7C494F-3C14-47B2-A1A6-92EA77F46F6A}" dt="2024-09-19T13:57:27.227" v="189" actId="26606"/>
          <ac:spMkLst>
            <pc:docMk/>
            <pc:sldMk cId="2009550157" sldId="262"/>
            <ac:spMk id="9" creationId="{35DB3719-6FDC-4E5D-891D-FF40B7300F64}"/>
          </ac:spMkLst>
        </pc:spChg>
        <pc:spChg chg="add">
          <ac:chgData name="Michelle Scott (NHS Borders)" userId="399aa661-7d31-4d39-ba2a-c0d0a57632f4" providerId="ADAL" clId="{0E7C494F-3C14-47B2-A1A6-92EA77F46F6A}" dt="2024-09-19T13:57:27.227" v="189" actId="26606"/>
          <ac:spMkLst>
            <pc:docMk/>
            <pc:sldMk cId="2009550157" sldId="262"/>
            <ac:spMk id="11" creationId="{E0CBAC23-2E3F-4A90-BA59-F8299F6A5439}"/>
          </ac:spMkLst>
        </pc:spChg>
        <pc:graphicFrameChg chg="add">
          <ac:chgData name="Michelle Scott (NHS Borders)" userId="399aa661-7d31-4d39-ba2a-c0d0a57632f4" providerId="ADAL" clId="{0E7C494F-3C14-47B2-A1A6-92EA77F46F6A}" dt="2024-09-19T13:57:27.227" v="189" actId="26606"/>
          <ac:graphicFrameMkLst>
            <pc:docMk/>
            <pc:sldMk cId="2009550157" sldId="262"/>
            <ac:graphicFrameMk id="5" creationId="{39FA328D-95F0-E381-D8CB-16C80D1FE201}"/>
          </ac:graphicFrameMkLst>
        </pc:graphicFrameChg>
      </pc:sldChg>
    </pc:docChg>
  </pc:docChgLst>
  <pc:docChgLst>
    <pc:chgData name="Michelle Scott (NHS Borders)" userId="399aa661-7d31-4d39-ba2a-c0d0a57632f4" providerId="ADAL" clId="{66351D8C-34EB-49B7-AFEC-A040C56E47D8}"/>
    <pc:docChg chg="modSld">
      <pc:chgData name="Michelle Scott (NHS Borders)" userId="399aa661-7d31-4d39-ba2a-c0d0a57632f4" providerId="ADAL" clId="{66351D8C-34EB-49B7-AFEC-A040C56E47D8}" dt="2024-10-22T13:29:57.136" v="23" actId="20577"/>
      <pc:docMkLst>
        <pc:docMk/>
      </pc:docMkLst>
      <pc:sldChg chg="modSp">
        <pc:chgData name="Michelle Scott (NHS Borders)" userId="399aa661-7d31-4d39-ba2a-c0d0a57632f4" providerId="ADAL" clId="{66351D8C-34EB-49B7-AFEC-A040C56E47D8}" dt="2024-10-22T13:29:57.136" v="23" actId="20577"/>
        <pc:sldMkLst>
          <pc:docMk/>
          <pc:sldMk cId="2009550157" sldId="262"/>
        </pc:sldMkLst>
        <pc:graphicFrameChg chg="mod">
          <ac:chgData name="Michelle Scott (NHS Borders)" userId="399aa661-7d31-4d39-ba2a-c0d0a57632f4" providerId="ADAL" clId="{66351D8C-34EB-49B7-AFEC-A040C56E47D8}" dt="2024-10-22T13:29:57.136" v="23" actId="20577"/>
          <ac:graphicFrameMkLst>
            <pc:docMk/>
            <pc:sldMk cId="2009550157" sldId="262"/>
            <ac:graphicFrameMk id="5" creationId="{39FA328D-95F0-E381-D8CB-16C80D1FE201}"/>
          </ac:graphicFrameMkLst>
        </pc:graphicFrame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ata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4.png"/><Relationship Id="rId6" Type="http://schemas.openxmlformats.org/officeDocument/2006/relationships/image" Target="../media/image12.svg"/><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D6C85C-4521-496F-B6D9-A09F8F5DF248}"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65709A70-E99B-4144-AD00-3F632F762B30}">
      <dgm:prSet/>
      <dgm:spPr/>
      <dgm:t>
        <a:bodyPr/>
        <a:lstStyle/>
        <a:p>
          <a:r>
            <a:rPr lang="en-GB"/>
            <a:t>A good strategy drives focus, accountability and results. It is a response to a commitment and provides a framework</a:t>
          </a:r>
          <a:endParaRPr lang="en-US"/>
        </a:p>
      </dgm:t>
    </dgm:pt>
    <dgm:pt modelId="{6AA4DF3D-3294-42CF-B2F7-55304CCC61A2}" type="parTrans" cxnId="{6A763698-47E6-4839-AC36-9E4EE5EE3C8C}">
      <dgm:prSet/>
      <dgm:spPr/>
      <dgm:t>
        <a:bodyPr/>
        <a:lstStyle/>
        <a:p>
          <a:endParaRPr lang="en-US"/>
        </a:p>
      </dgm:t>
    </dgm:pt>
    <dgm:pt modelId="{F64A287F-85AB-4CB7-9932-B47028A25AB7}" type="sibTrans" cxnId="{6A763698-47E6-4839-AC36-9E4EE5EE3C8C}">
      <dgm:prSet/>
      <dgm:spPr/>
      <dgm:t>
        <a:bodyPr/>
        <a:lstStyle/>
        <a:p>
          <a:endParaRPr lang="en-US"/>
        </a:p>
      </dgm:t>
    </dgm:pt>
    <dgm:pt modelId="{25C937B3-D51F-4AC9-B93B-99563BB7C1FD}">
      <dgm:prSet/>
      <dgm:spPr/>
      <dgm:t>
        <a:bodyPr/>
        <a:lstStyle/>
        <a:p>
          <a:r>
            <a:rPr lang="en-GB"/>
            <a:t>It articulates what we exist to do – The mission statement</a:t>
          </a:r>
          <a:endParaRPr lang="en-US"/>
        </a:p>
      </dgm:t>
    </dgm:pt>
    <dgm:pt modelId="{0FFD0D4D-80C0-429F-85D5-048FD159E28C}" type="parTrans" cxnId="{A909318E-42EB-4EAF-954F-729443E02100}">
      <dgm:prSet/>
      <dgm:spPr/>
      <dgm:t>
        <a:bodyPr/>
        <a:lstStyle/>
        <a:p>
          <a:endParaRPr lang="en-US"/>
        </a:p>
      </dgm:t>
    </dgm:pt>
    <dgm:pt modelId="{5D4AFF29-FC36-4A4D-868C-7D77AD90D1E6}" type="sibTrans" cxnId="{A909318E-42EB-4EAF-954F-729443E02100}">
      <dgm:prSet/>
      <dgm:spPr/>
      <dgm:t>
        <a:bodyPr/>
        <a:lstStyle/>
        <a:p>
          <a:endParaRPr lang="en-US"/>
        </a:p>
      </dgm:t>
    </dgm:pt>
    <dgm:pt modelId="{D8FCF35D-DA93-4C49-8B54-D56F39A4386C}">
      <dgm:prSet/>
      <dgm:spPr/>
      <dgm:t>
        <a:bodyPr/>
        <a:lstStyle/>
        <a:p>
          <a:r>
            <a:rPr lang="en-GB"/>
            <a:t>Why we need a strategy – articulating the sense of urgency</a:t>
          </a:r>
          <a:endParaRPr lang="en-US"/>
        </a:p>
      </dgm:t>
    </dgm:pt>
    <dgm:pt modelId="{A13ADC6E-FD1A-4E35-9BB6-4167E193D38C}" type="parTrans" cxnId="{02838DB8-49F9-43FA-9B8F-2D6AF189A669}">
      <dgm:prSet/>
      <dgm:spPr/>
      <dgm:t>
        <a:bodyPr/>
        <a:lstStyle/>
        <a:p>
          <a:endParaRPr lang="en-US"/>
        </a:p>
      </dgm:t>
    </dgm:pt>
    <dgm:pt modelId="{DFA0E560-85E6-46F9-9337-58F7C3834EE5}" type="sibTrans" cxnId="{02838DB8-49F9-43FA-9B8F-2D6AF189A669}">
      <dgm:prSet/>
      <dgm:spPr/>
      <dgm:t>
        <a:bodyPr/>
        <a:lstStyle/>
        <a:p>
          <a:endParaRPr lang="en-US"/>
        </a:p>
      </dgm:t>
    </dgm:pt>
    <dgm:pt modelId="{B4CAA504-41B0-4368-A1D9-168B245FAF12}">
      <dgm:prSet/>
      <dgm:spPr/>
      <dgm:t>
        <a:bodyPr/>
        <a:lstStyle/>
        <a:p>
          <a:r>
            <a:rPr lang="en-GB"/>
            <a:t>Where we need to go – vision statement</a:t>
          </a:r>
          <a:endParaRPr lang="en-US"/>
        </a:p>
      </dgm:t>
    </dgm:pt>
    <dgm:pt modelId="{A663F61E-F1FB-4B73-B3D1-B294E8522382}" type="parTrans" cxnId="{BCD60EA4-CA82-44E0-A40D-7E8FAF87C116}">
      <dgm:prSet/>
      <dgm:spPr/>
      <dgm:t>
        <a:bodyPr/>
        <a:lstStyle/>
        <a:p>
          <a:endParaRPr lang="en-US"/>
        </a:p>
      </dgm:t>
    </dgm:pt>
    <dgm:pt modelId="{52571A74-9F0A-4B6A-A845-08C162EB22C7}" type="sibTrans" cxnId="{BCD60EA4-CA82-44E0-A40D-7E8FAF87C116}">
      <dgm:prSet/>
      <dgm:spPr/>
      <dgm:t>
        <a:bodyPr/>
        <a:lstStyle/>
        <a:p>
          <a:endParaRPr lang="en-US"/>
        </a:p>
      </dgm:t>
    </dgm:pt>
    <dgm:pt modelId="{2C1E1DF4-7257-4103-9C60-398B62A8DF33}">
      <dgm:prSet/>
      <dgm:spPr/>
      <dgm:t>
        <a:bodyPr/>
        <a:lstStyle/>
        <a:p>
          <a:r>
            <a:rPr lang="en-GB"/>
            <a:t>How we achieve this – stakeholders, evidence, processes, services, programmes, people knowledge, financial</a:t>
          </a:r>
          <a:endParaRPr lang="en-US"/>
        </a:p>
      </dgm:t>
    </dgm:pt>
    <dgm:pt modelId="{91224174-2018-4050-B7B5-282574AB5C76}" type="parTrans" cxnId="{1248729B-7806-4481-843B-3F6705961F45}">
      <dgm:prSet/>
      <dgm:spPr/>
      <dgm:t>
        <a:bodyPr/>
        <a:lstStyle/>
        <a:p>
          <a:endParaRPr lang="en-US"/>
        </a:p>
      </dgm:t>
    </dgm:pt>
    <dgm:pt modelId="{3E339EB2-3DA6-485B-B652-B0C73C328D70}" type="sibTrans" cxnId="{1248729B-7806-4481-843B-3F6705961F45}">
      <dgm:prSet/>
      <dgm:spPr/>
      <dgm:t>
        <a:bodyPr/>
        <a:lstStyle/>
        <a:p>
          <a:endParaRPr lang="en-US"/>
        </a:p>
      </dgm:t>
    </dgm:pt>
    <dgm:pt modelId="{2276E299-ED3E-4B41-9991-197655C5D4F9}">
      <dgm:prSet/>
      <dgm:spPr/>
      <dgm:t>
        <a:bodyPr/>
        <a:lstStyle/>
        <a:p>
          <a:r>
            <a:rPr lang="en-GB"/>
            <a:t>Beliefs we follow – what are our values</a:t>
          </a:r>
          <a:endParaRPr lang="en-US"/>
        </a:p>
      </dgm:t>
    </dgm:pt>
    <dgm:pt modelId="{066568D1-FA48-4C3E-A68F-7796981E1C60}" type="parTrans" cxnId="{87F5D327-9227-4927-93BC-11597EBAF0D5}">
      <dgm:prSet/>
      <dgm:spPr/>
      <dgm:t>
        <a:bodyPr/>
        <a:lstStyle/>
        <a:p>
          <a:endParaRPr lang="en-US"/>
        </a:p>
      </dgm:t>
    </dgm:pt>
    <dgm:pt modelId="{D4E96F5A-C304-44D7-B0CE-14CA0A4CE733}" type="sibTrans" cxnId="{87F5D327-9227-4927-93BC-11597EBAF0D5}">
      <dgm:prSet/>
      <dgm:spPr/>
      <dgm:t>
        <a:bodyPr/>
        <a:lstStyle/>
        <a:p>
          <a:endParaRPr lang="en-US"/>
        </a:p>
      </dgm:t>
    </dgm:pt>
    <dgm:pt modelId="{8E2088AA-9400-4154-9381-6AABEB5912EC}" type="pres">
      <dgm:prSet presAssocID="{28D6C85C-4521-496F-B6D9-A09F8F5DF248}" presName="Name0" presStyleCnt="0">
        <dgm:presLayoutVars>
          <dgm:dir/>
          <dgm:resizeHandles val="exact"/>
        </dgm:presLayoutVars>
      </dgm:prSet>
      <dgm:spPr/>
      <dgm:t>
        <a:bodyPr/>
        <a:lstStyle/>
        <a:p>
          <a:endParaRPr lang="en-GB"/>
        </a:p>
      </dgm:t>
    </dgm:pt>
    <dgm:pt modelId="{5E7A5DE9-E1D2-4382-A77D-E8BFAEDA611A}" type="pres">
      <dgm:prSet presAssocID="{65709A70-E99B-4144-AD00-3F632F762B30}" presName="node" presStyleLbl="node1" presStyleIdx="0" presStyleCnt="6">
        <dgm:presLayoutVars>
          <dgm:bulletEnabled val="1"/>
        </dgm:presLayoutVars>
      </dgm:prSet>
      <dgm:spPr/>
      <dgm:t>
        <a:bodyPr/>
        <a:lstStyle/>
        <a:p>
          <a:endParaRPr lang="en-GB"/>
        </a:p>
      </dgm:t>
    </dgm:pt>
    <dgm:pt modelId="{D5195FAB-3009-46C6-A325-A8A5642A9F2C}" type="pres">
      <dgm:prSet presAssocID="{F64A287F-85AB-4CB7-9932-B47028A25AB7}" presName="sibTrans" presStyleLbl="sibTrans1D1" presStyleIdx="0" presStyleCnt="5"/>
      <dgm:spPr/>
      <dgm:t>
        <a:bodyPr/>
        <a:lstStyle/>
        <a:p>
          <a:endParaRPr lang="en-GB"/>
        </a:p>
      </dgm:t>
    </dgm:pt>
    <dgm:pt modelId="{D27404DC-E319-41CD-8360-DA14E1FB8AF9}" type="pres">
      <dgm:prSet presAssocID="{F64A287F-85AB-4CB7-9932-B47028A25AB7}" presName="connectorText" presStyleLbl="sibTrans1D1" presStyleIdx="0" presStyleCnt="5"/>
      <dgm:spPr/>
      <dgm:t>
        <a:bodyPr/>
        <a:lstStyle/>
        <a:p>
          <a:endParaRPr lang="en-GB"/>
        </a:p>
      </dgm:t>
    </dgm:pt>
    <dgm:pt modelId="{64D06C95-B5D7-48FD-B017-EB77963E9722}" type="pres">
      <dgm:prSet presAssocID="{25C937B3-D51F-4AC9-B93B-99563BB7C1FD}" presName="node" presStyleLbl="node1" presStyleIdx="1" presStyleCnt="6">
        <dgm:presLayoutVars>
          <dgm:bulletEnabled val="1"/>
        </dgm:presLayoutVars>
      </dgm:prSet>
      <dgm:spPr/>
      <dgm:t>
        <a:bodyPr/>
        <a:lstStyle/>
        <a:p>
          <a:endParaRPr lang="en-GB"/>
        </a:p>
      </dgm:t>
    </dgm:pt>
    <dgm:pt modelId="{36601478-BC2A-4B74-B5ED-F75C5423EF70}" type="pres">
      <dgm:prSet presAssocID="{5D4AFF29-FC36-4A4D-868C-7D77AD90D1E6}" presName="sibTrans" presStyleLbl="sibTrans1D1" presStyleIdx="1" presStyleCnt="5"/>
      <dgm:spPr/>
      <dgm:t>
        <a:bodyPr/>
        <a:lstStyle/>
        <a:p>
          <a:endParaRPr lang="en-GB"/>
        </a:p>
      </dgm:t>
    </dgm:pt>
    <dgm:pt modelId="{5B65CBC6-F804-4DA3-951B-8C333B9BE1BF}" type="pres">
      <dgm:prSet presAssocID="{5D4AFF29-FC36-4A4D-868C-7D77AD90D1E6}" presName="connectorText" presStyleLbl="sibTrans1D1" presStyleIdx="1" presStyleCnt="5"/>
      <dgm:spPr/>
      <dgm:t>
        <a:bodyPr/>
        <a:lstStyle/>
        <a:p>
          <a:endParaRPr lang="en-GB"/>
        </a:p>
      </dgm:t>
    </dgm:pt>
    <dgm:pt modelId="{EF42291C-BAE2-442B-9B31-34F9E82BE59A}" type="pres">
      <dgm:prSet presAssocID="{D8FCF35D-DA93-4C49-8B54-D56F39A4386C}" presName="node" presStyleLbl="node1" presStyleIdx="2" presStyleCnt="6">
        <dgm:presLayoutVars>
          <dgm:bulletEnabled val="1"/>
        </dgm:presLayoutVars>
      </dgm:prSet>
      <dgm:spPr/>
      <dgm:t>
        <a:bodyPr/>
        <a:lstStyle/>
        <a:p>
          <a:endParaRPr lang="en-GB"/>
        </a:p>
      </dgm:t>
    </dgm:pt>
    <dgm:pt modelId="{8444B31C-E264-4F19-B9EE-7139A637758A}" type="pres">
      <dgm:prSet presAssocID="{DFA0E560-85E6-46F9-9337-58F7C3834EE5}" presName="sibTrans" presStyleLbl="sibTrans1D1" presStyleIdx="2" presStyleCnt="5"/>
      <dgm:spPr/>
      <dgm:t>
        <a:bodyPr/>
        <a:lstStyle/>
        <a:p>
          <a:endParaRPr lang="en-GB"/>
        </a:p>
      </dgm:t>
    </dgm:pt>
    <dgm:pt modelId="{465E22B5-DC7E-418D-B29B-0FD9082ECE73}" type="pres">
      <dgm:prSet presAssocID="{DFA0E560-85E6-46F9-9337-58F7C3834EE5}" presName="connectorText" presStyleLbl="sibTrans1D1" presStyleIdx="2" presStyleCnt="5"/>
      <dgm:spPr/>
      <dgm:t>
        <a:bodyPr/>
        <a:lstStyle/>
        <a:p>
          <a:endParaRPr lang="en-GB"/>
        </a:p>
      </dgm:t>
    </dgm:pt>
    <dgm:pt modelId="{ABD694F0-56B1-4671-A8FB-AA11D03F85CC}" type="pres">
      <dgm:prSet presAssocID="{B4CAA504-41B0-4368-A1D9-168B245FAF12}" presName="node" presStyleLbl="node1" presStyleIdx="3" presStyleCnt="6">
        <dgm:presLayoutVars>
          <dgm:bulletEnabled val="1"/>
        </dgm:presLayoutVars>
      </dgm:prSet>
      <dgm:spPr/>
      <dgm:t>
        <a:bodyPr/>
        <a:lstStyle/>
        <a:p>
          <a:endParaRPr lang="en-GB"/>
        </a:p>
      </dgm:t>
    </dgm:pt>
    <dgm:pt modelId="{D427B4B8-22B0-499B-AA3F-321B56AA9EAD}" type="pres">
      <dgm:prSet presAssocID="{52571A74-9F0A-4B6A-A845-08C162EB22C7}" presName="sibTrans" presStyleLbl="sibTrans1D1" presStyleIdx="3" presStyleCnt="5"/>
      <dgm:spPr/>
      <dgm:t>
        <a:bodyPr/>
        <a:lstStyle/>
        <a:p>
          <a:endParaRPr lang="en-GB"/>
        </a:p>
      </dgm:t>
    </dgm:pt>
    <dgm:pt modelId="{9722947F-30DE-41AE-B680-332196B7863B}" type="pres">
      <dgm:prSet presAssocID="{52571A74-9F0A-4B6A-A845-08C162EB22C7}" presName="connectorText" presStyleLbl="sibTrans1D1" presStyleIdx="3" presStyleCnt="5"/>
      <dgm:spPr/>
      <dgm:t>
        <a:bodyPr/>
        <a:lstStyle/>
        <a:p>
          <a:endParaRPr lang="en-GB"/>
        </a:p>
      </dgm:t>
    </dgm:pt>
    <dgm:pt modelId="{CBF8C789-410F-4385-8FA7-BE09D5069564}" type="pres">
      <dgm:prSet presAssocID="{2C1E1DF4-7257-4103-9C60-398B62A8DF33}" presName="node" presStyleLbl="node1" presStyleIdx="4" presStyleCnt="6">
        <dgm:presLayoutVars>
          <dgm:bulletEnabled val="1"/>
        </dgm:presLayoutVars>
      </dgm:prSet>
      <dgm:spPr/>
      <dgm:t>
        <a:bodyPr/>
        <a:lstStyle/>
        <a:p>
          <a:endParaRPr lang="en-GB"/>
        </a:p>
      </dgm:t>
    </dgm:pt>
    <dgm:pt modelId="{FA3E4A2F-A6B6-4C06-80D8-90D69B22E8E6}" type="pres">
      <dgm:prSet presAssocID="{3E339EB2-3DA6-485B-B652-B0C73C328D70}" presName="sibTrans" presStyleLbl="sibTrans1D1" presStyleIdx="4" presStyleCnt="5"/>
      <dgm:spPr/>
      <dgm:t>
        <a:bodyPr/>
        <a:lstStyle/>
        <a:p>
          <a:endParaRPr lang="en-GB"/>
        </a:p>
      </dgm:t>
    </dgm:pt>
    <dgm:pt modelId="{F02514FF-E3AA-4FF8-83E4-15D83774014C}" type="pres">
      <dgm:prSet presAssocID="{3E339EB2-3DA6-485B-B652-B0C73C328D70}" presName="connectorText" presStyleLbl="sibTrans1D1" presStyleIdx="4" presStyleCnt="5"/>
      <dgm:spPr/>
      <dgm:t>
        <a:bodyPr/>
        <a:lstStyle/>
        <a:p>
          <a:endParaRPr lang="en-GB"/>
        </a:p>
      </dgm:t>
    </dgm:pt>
    <dgm:pt modelId="{6DF7844E-8D49-479D-8B9C-3D2741120E4B}" type="pres">
      <dgm:prSet presAssocID="{2276E299-ED3E-4B41-9991-197655C5D4F9}" presName="node" presStyleLbl="node1" presStyleIdx="5" presStyleCnt="6">
        <dgm:presLayoutVars>
          <dgm:bulletEnabled val="1"/>
        </dgm:presLayoutVars>
      </dgm:prSet>
      <dgm:spPr/>
      <dgm:t>
        <a:bodyPr/>
        <a:lstStyle/>
        <a:p>
          <a:endParaRPr lang="en-GB"/>
        </a:p>
      </dgm:t>
    </dgm:pt>
  </dgm:ptLst>
  <dgm:cxnLst>
    <dgm:cxn modelId="{1248729B-7806-4481-843B-3F6705961F45}" srcId="{28D6C85C-4521-496F-B6D9-A09F8F5DF248}" destId="{2C1E1DF4-7257-4103-9C60-398B62A8DF33}" srcOrd="4" destOrd="0" parTransId="{91224174-2018-4050-B7B5-282574AB5C76}" sibTransId="{3E339EB2-3DA6-485B-B652-B0C73C328D70}"/>
    <dgm:cxn modelId="{6A763698-47E6-4839-AC36-9E4EE5EE3C8C}" srcId="{28D6C85C-4521-496F-B6D9-A09F8F5DF248}" destId="{65709A70-E99B-4144-AD00-3F632F762B30}" srcOrd="0" destOrd="0" parTransId="{6AA4DF3D-3294-42CF-B2F7-55304CCC61A2}" sibTransId="{F64A287F-85AB-4CB7-9932-B47028A25AB7}"/>
    <dgm:cxn modelId="{C6E4C446-1371-4C5A-868F-46936373037E}" type="presOf" srcId="{B4CAA504-41B0-4368-A1D9-168B245FAF12}" destId="{ABD694F0-56B1-4671-A8FB-AA11D03F85CC}" srcOrd="0" destOrd="0" presId="urn:microsoft.com/office/officeart/2016/7/layout/RepeatingBendingProcessNew"/>
    <dgm:cxn modelId="{291EC346-DB69-4B0D-95BE-952CE882AB28}" type="presOf" srcId="{5D4AFF29-FC36-4A4D-868C-7D77AD90D1E6}" destId="{5B65CBC6-F804-4DA3-951B-8C333B9BE1BF}" srcOrd="1" destOrd="0" presId="urn:microsoft.com/office/officeart/2016/7/layout/RepeatingBendingProcessNew"/>
    <dgm:cxn modelId="{4BB73BDB-DA4B-48F9-8B30-A75C02805494}" type="presOf" srcId="{28D6C85C-4521-496F-B6D9-A09F8F5DF248}" destId="{8E2088AA-9400-4154-9381-6AABEB5912EC}" srcOrd="0" destOrd="0" presId="urn:microsoft.com/office/officeart/2016/7/layout/RepeatingBendingProcessNew"/>
    <dgm:cxn modelId="{02838DB8-49F9-43FA-9B8F-2D6AF189A669}" srcId="{28D6C85C-4521-496F-B6D9-A09F8F5DF248}" destId="{D8FCF35D-DA93-4C49-8B54-D56F39A4386C}" srcOrd="2" destOrd="0" parTransId="{A13ADC6E-FD1A-4E35-9BB6-4167E193D38C}" sibTransId="{DFA0E560-85E6-46F9-9337-58F7C3834EE5}"/>
    <dgm:cxn modelId="{59343CDD-02FE-4617-B3AB-997B64B8C5EA}" type="presOf" srcId="{52571A74-9F0A-4B6A-A845-08C162EB22C7}" destId="{9722947F-30DE-41AE-B680-332196B7863B}" srcOrd="1" destOrd="0" presId="urn:microsoft.com/office/officeart/2016/7/layout/RepeatingBendingProcessNew"/>
    <dgm:cxn modelId="{35E4CBB3-DC42-451E-8B8D-CF298956D2E0}" type="presOf" srcId="{2276E299-ED3E-4B41-9991-197655C5D4F9}" destId="{6DF7844E-8D49-479D-8B9C-3D2741120E4B}" srcOrd="0" destOrd="0" presId="urn:microsoft.com/office/officeart/2016/7/layout/RepeatingBendingProcessNew"/>
    <dgm:cxn modelId="{778BD8EB-4651-4A35-AE86-B5415CD89E09}" type="presOf" srcId="{F64A287F-85AB-4CB7-9932-B47028A25AB7}" destId="{D5195FAB-3009-46C6-A325-A8A5642A9F2C}" srcOrd="0" destOrd="0" presId="urn:microsoft.com/office/officeart/2016/7/layout/RepeatingBendingProcessNew"/>
    <dgm:cxn modelId="{0CF9AAC8-4117-49DE-A404-7C047B69E467}" type="presOf" srcId="{65709A70-E99B-4144-AD00-3F632F762B30}" destId="{5E7A5DE9-E1D2-4382-A77D-E8BFAEDA611A}" srcOrd="0" destOrd="0" presId="urn:microsoft.com/office/officeart/2016/7/layout/RepeatingBendingProcessNew"/>
    <dgm:cxn modelId="{B73D03FE-9C40-41BA-B708-7187D50B059D}" type="presOf" srcId="{D8FCF35D-DA93-4C49-8B54-D56F39A4386C}" destId="{EF42291C-BAE2-442B-9B31-34F9E82BE59A}" srcOrd="0" destOrd="0" presId="urn:microsoft.com/office/officeart/2016/7/layout/RepeatingBendingProcessNew"/>
    <dgm:cxn modelId="{87F5D327-9227-4927-93BC-11597EBAF0D5}" srcId="{28D6C85C-4521-496F-B6D9-A09F8F5DF248}" destId="{2276E299-ED3E-4B41-9991-197655C5D4F9}" srcOrd="5" destOrd="0" parTransId="{066568D1-FA48-4C3E-A68F-7796981E1C60}" sibTransId="{D4E96F5A-C304-44D7-B0CE-14CA0A4CE733}"/>
    <dgm:cxn modelId="{B770A478-6AD3-4F75-9D5C-EAE7F5212203}" type="presOf" srcId="{F64A287F-85AB-4CB7-9932-B47028A25AB7}" destId="{D27404DC-E319-41CD-8360-DA14E1FB8AF9}" srcOrd="1" destOrd="0" presId="urn:microsoft.com/office/officeart/2016/7/layout/RepeatingBendingProcessNew"/>
    <dgm:cxn modelId="{C0C295DE-AAE5-4C39-9C17-BD258C3BD290}" type="presOf" srcId="{52571A74-9F0A-4B6A-A845-08C162EB22C7}" destId="{D427B4B8-22B0-499B-AA3F-321B56AA9EAD}" srcOrd="0" destOrd="0" presId="urn:microsoft.com/office/officeart/2016/7/layout/RepeatingBendingProcessNew"/>
    <dgm:cxn modelId="{F8B5B4BF-BFCD-45F3-8AAF-0A02DAF60AA3}" type="presOf" srcId="{5D4AFF29-FC36-4A4D-868C-7D77AD90D1E6}" destId="{36601478-BC2A-4B74-B5ED-F75C5423EF70}" srcOrd="0" destOrd="0" presId="urn:microsoft.com/office/officeart/2016/7/layout/RepeatingBendingProcessNew"/>
    <dgm:cxn modelId="{1553EF3A-2716-497B-A88F-E292B40B6EA1}" type="presOf" srcId="{3E339EB2-3DA6-485B-B652-B0C73C328D70}" destId="{FA3E4A2F-A6B6-4C06-80D8-90D69B22E8E6}" srcOrd="0" destOrd="0" presId="urn:microsoft.com/office/officeart/2016/7/layout/RepeatingBendingProcessNew"/>
    <dgm:cxn modelId="{A909318E-42EB-4EAF-954F-729443E02100}" srcId="{28D6C85C-4521-496F-B6D9-A09F8F5DF248}" destId="{25C937B3-D51F-4AC9-B93B-99563BB7C1FD}" srcOrd="1" destOrd="0" parTransId="{0FFD0D4D-80C0-429F-85D5-048FD159E28C}" sibTransId="{5D4AFF29-FC36-4A4D-868C-7D77AD90D1E6}"/>
    <dgm:cxn modelId="{3AE2009E-719A-4DEA-8B9D-5F4AE26340B7}" type="presOf" srcId="{3E339EB2-3DA6-485B-B652-B0C73C328D70}" destId="{F02514FF-E3AA-4FF8-83E4-15D83774014C}" srcOrd="1" destOrd="0" presId="urn:microsoft.com/office/officeart/2016/7/layout/RepeatingBendingProcessNew"/>
    <dgm:cxn modelId="{41A03574-41E9-4E09-B7D7-0EB777E0D5C4}" type="presOf" srcId="{25C937B3-D51F-4AC9-B93B-99563BB7C1FD}" destId="{64D06C95-B5D7-48FD-B017-EB77963E9722}" srcOrd="0" destOrd="0" presId="urn:microsoft.com/office/officeart/2016/7/layout/RepeatingBendingProcessNew"/>
    <dgm:cxn modelId="{81426831-D189-4335-BB59-A438C5C87066}" type="presOf" srcId="{2C1E1DF4-7257-4103-9C60-398B62A8DF33}" destId="{CBF8C789-410F-4385-8FA7-BE09D5069564}" srcOrd="0" destOrd="0" presId="urn:microsoft.com/office/officeart/2016/7/layout/RepeatingBendingProcessNew"/>
    <dgm:cxn modelId="{342A30A2-DB39-429A-9A72-05063A367D1E}" type="presOf" srcId="{DFA0E560-85E6-46F9-9337-58F7C3834EE5}" destId="{8444B31C-E264-4F19-B9EE-7139A637758A}" srcOrd="0" destOrd="0" presId="urn:microsoft.com/office/officeart/2016/7/layout/RepeatingBendingProcessNew"/>
    <dgm:cxn modelId="{BCD60EA4-CA82-44E0-A40D-7E8FAF87C116}" srcId="{28D6C85C-4521-496F-B6D9-A09F8F5DF248}" destId="{B4CAA504-41B0-4368-A1D9-168B245FAF12}" srcOrd="3" destOrd="0" parTransId="{A663F61E-F1FB-4B73-B3D1-B294E8522382}" sibTransId="{52571A74-9F0A-4B6A-A845-08C162EB22C7}"/>
    <dgm:cxn modelId="{CD780DB9-EE65-4B40-A65B-84EC9BA32365}" type="presOf" srcId="{DFA0E560-85E6-46F9-9337-58F7C3834EE5}" destId="{465E22B5-DC7E-418D-B29B-0FD9082ECE73}" srcOrd="1" destOrd="0" presId="urn:microsoft.com/office/officeart/2016/7/layout/RepeatingBendingProcessNew"/>
    <dgm:cxn modelId="{EABC42BB-668E-493F-81C5-00743FB8DE58}" type="presParOf" srcId="{8E2088AA-9400-4154-9381-6AABEB5912EC}" destId="{5E7A5DE9-E1D2-4382-A77D-E8BFAEDA611A}" srcOrd="0" destOrd="0" presId="urn:microsoft.com/office/officeart/2016/7/layout/RepeatingBendingProcessNew"/>
    <dgm:cxn modelId="{34DF79C0-43E6-4D07-8A32-2308DFEC4F8C}" type="presParOf" srcId="{8E2088AA-9400-4154-9381-6AABEB5912EC}" destId="{D5195FAB-3009-46C6-A325-A8A5642A9F2C}" srcOrd="1" destOrd="0" presId="urn:microsoft.com/office/officeart/2016/7/layout/RepeatingBendingProcessNew"/>
    <dgm:cxn modelId="{94DEC59C-325C-4327-8401-AB9B44999F3F}" type="presParOf" srcId="{D5195FAB-3009-46C6-A325-A8A5642A9F2C}" destId="{D27404DC-E319-41CD-8360-DA14E1FB8AF9}" srcOrd="0" destOrd="0" presId="urn:microsoft.com/office/officeart/2016/7/layout/RepeatingBendingProcessNew"/>
    <dgm:cxn modelId="{934FC31E-035D-4019-AC1F-E69AEF26E870}" type="presParOf" srcId="{8E2088AA-9400-4154-9381-6AABEB5912EC}" destId="{64D06C95-B5D7-48FD-B017-EB77963E9722}" srcOrd="2" destOrd="0" presId="urn:microsoft.com/office/officeart/2016/7/layout/RepeatingBendingProcessNew"/>
    <dgm:cxn modelId="{263B2191-A108-4576-92FB-ED677911B852}" type="presParOf" srcId="{8E2088AA-9400-4154-9381-6AABEB5912EC}" destId="{36601478-BC2A-4B74-B5ED-F75C5423EF70}" srcOrd="3" destOrd="0" presId="urn:microsoft.com/office/officeart/2016/7/layout/RepeatingBendingProcessNew"/>
    <dgm:cxn modelId="{35FB3ACF-F385-4FE5-BFF1-5C6C164A64A6}" type="presParOf" srcId="{36601478-BC2A-4B74-B5ED-F75C5423EF70}" destId="{5B65CBC6-F804-4DA3-951B-8C333B9BE1BF}" srcOrd="0" destOrd="0" presId="urn:microsoft.com/office/officeart/2016/7/layout/RepeatingBendingProcessNew"/>
    <dgm:cxn modelId="{7F7AE0B9-9DE4-4281-8AE2-022332E316F1}" type="presParOf" srcId="{8E2088AA-9400-4154-9381-6AABEB5912EC}" destId="{EF42291C-BAE2-442B-9B31-34F9E82BE59A}" srcOrd="4" destOrd="0" presId="urn:microsoft.com/office/officeart/2016/7/layout/RepeatingBendingProcessNew"/>
    <dgm:cxn modelId="{42C8E344-2B82-4F07-8A37-8CFCE5C57EAF}" type="presParOf" srcId="{8E2088AA-9400-4154-9381-6AABEB5912EC}" destId="{8444B31C-E264-4F19-B9EE-7139A637758A}" srcOrd="5" destOrd="0" presId="urn:microsoft.com/office/officeart/2016/7/layout/RepeatingBendingProcessNew"/>
    <dgm:cxn modelId="{17FE89FA-46EB-4B3E-9314-04B24D32D621}" type="presParOf" srcId="{8444B31C-E264-4F19-B9EE-7139A637758A}" destId="{465E22B5-DC7E-418D-B29B-0FD9082ECE73}" srcOrd="0" destOrd="0" presId="urn:microsoft.com/office/officeart/2016/7/layout/RepeatingBendingProcessNew"/>
    <dgm:cxn modelId="{54A49F8C-EB50-4887-8BEE-10BF0F5B1F30}" type="presParOf" srcId="{8E2088AA-9400-4154-9381-6AABEB5912EC}" destId="{ABD694F0-56B1-4671-A8FB-AA11D03F85CC}" srcOrd="6" destOrd="0" presId="urn:microsoft.com/office/officeart/2016/7/layout/RepeatingBendingProcessNew"/>
    <dgm:cxn modelId="{23610699-6E6B-4A24-ADC2-E325F03A9548}" type="presParOf" srcId="{8E2088AA-9400-4154-9381-6AABEB5912EC}" destId="{D427B4B8-22B0-499B-AA3F-321B56AA9EAD}" srcOrd="7" destOrd="0" presId="urn:microsoft.com/office/officeart/2016/7/layout/RepeatingBendingProcessNew"/>
    <dgm:cxn modelId="{F1881C68-ADC1-4660-9CE6-09E8812736E5}" type="presParOf" srcId="{D427B4B8-22B0-499B-AA3F-321B56AA9EAD}" destId="{9722947F-30DE-41AE-B680-332196B7863B}" srcOrd="0" destOrd="0" presId="urn:microsoft.com/office/officeart/2016/7/layout/RepeatingBendingProcessNew"/>
    <dgm:cxn modelId="{9FB70409-9CE1-409D-A9D9-7E1D71A01F15}" type="presParOf" srcId="{8E2088AA-9400-4154-9381-6AABEB5912EC}" destId="{CBF8C789-410F-4385-8FA7-BE09D5069564}" srcOrd="8" destOrd="0" presId="urn:microsoft.com/office/officeart/2016/7/layout/RepeatingBendingProcessNew"/>
    <dgm:cxn modelId="{FF3780A9-A5F4-4813-A0AD-E06A916C9373}" type="presParOf" srcId="{8E2088AA-9400-4154-9381-6AABEB5912EC}" destId="{FA3E4A2F-A6B6-4C06-80D8-90D69B22E8E6}" srcOrd="9" destOrd="0" presId="urn:microsoft.com/office/officeart/2016/7/layout/RepeatingBendingProcessNew"/>
    <dgm:cxn modelId="{7A431221-4D9A-43BC-9450-71CA318B93F2}" type="presParOf" srcId="{FA3E4A2F-A6B6-4C06-80D8-90D69B22E8E6}" destId="{F02514FF-E3AA-4FF8-83E4-15D83774014C}" srcOrd="0" destOrd="0" presId="urn:microsoft.com/office/officeart/2016/7/layout/RepeatingBendingProcessNew"/>
    <dgm:cxn modelId="{B35A8AAF-CC4B-4F79-BD10-67773F84D9C1}" type="presParOf" srcId="{8E2088AA-9400-4154-9381-6AABEB5912EC}" destId="{6DF7844E-8D49-479D-8B9C-3D2741120E4B}"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988C1D-25C5-4454-9F28-E4EA953B19D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5282975-3C5E-4DA4-9918-3E99EF35C949}">
      <dgm:prSet/>
      <dgm:spPr/>
      <dgm:t>
        <a:bodyPr/>
        <a:lstStyle/>
        <a:p>
          <a:pPr>
            <a:lnSpc>
              <a:spcPct val="100000"/>
            </a:lnSpc>
          </a:pPr>
          <a:r>
            <a:rPr lang="en-GB"/>
            <a:t>Theory of change is fundamental to large social change effort. It helps strengthen strategies and maximise results by charting the work ahead by exploring what success looks like and how to get there.</a:t>
          </a:r>
          <a:endParaRPr lang="en-US"/>
        </a:p>
      </dgm:t>
    </dgm:pt>
    <dgm:pt modelId="{E0753681-CC46-4222-84CE-3926AADB501C}" type="parTrans" cxnId="{67221802-AB88-46A0-A8A3-DC8D8D850D7A}">
      <dgm:prSet/>
      <dgm:spPr/>
      <dgm:t>
        <a:bodyPr/>
        <a:lstStyle/>
        <a:p>
          <a:endParaRPr lang="en-US"/>
        </a:p>
      </dgm:t>
    </dgm:pt>
    <dgm:pt modelId="{554506E3-AA38-45CA-899B-6594682F0F66}" type="sibTrans" cxnId="{67221802-AB88-46A0-A8A3-DC8D8D850D7A}">
      <dgm:prSet/>
      <dgm:spPr/>
      <dgm:t>
        <a:bodyPr/>
        <a:lstStyle/>
        <a:p>
          <a:endParaRPr lang="en-US"/>
        </a:p>
      </dgm:t>
    </dgm:pt>
    <dgm:pt modelId="{52C74642-3D47-4085-BB3D-CF69B709E223}">
      <dgm:prSet/>
      <dgm:spPr/>
      <dgm:t>
        <a:bodyPr/>
        <a:lstStyle/>
        <a:p>
          <a:pPr>
            <a:lnSpc>
              <a:spcPct val="100000"/>
            </a:lnSpc>
          </a:pPr>
          <a:r>
            <a:rPr lang="en-GB"/>
            <a:t>Being able to test assumptions against evidence to see if this supports expected outcomes that will achieve change.</a:t>
          </a:r>
          <a:endParaRPr lang="en-US"/>
        </a:p>
      </dgm:t>
    </dgm:pt>
    <dgm:pt modelId="{78328B5F-B01D-46F8-B3EE-1811ED2114D7}" type="parTrans" cxnId="{BCE17201-8B90-47BB-B0C7-205AD00164AA}">
      <dgm:prSet/>
      <dgm:spPr/>
      <dgm:t>
        <a:bodyPr/>
        <a:lstStyle/>
        <a:p>
          <a:endParaRPr lang="en-US"/>
        </a:p>
      </dgm:t>
    </dgm:pt>
    <dgm:pt modelId="{1C63969F-E3B0-4248-8790-B21E08870FEE}" type="sibTrans" cxnId="{BCE17201-8B90-47BB-B0C7-205AD00164AA}">
      <dgm:prSet/>
      <dgm:spPr/>
      <dgm:t>
        <a:bodyPr/>
        <a:lstStyle/>
        <a:p>
          <a:endParaRPr lang="en-US"/>
        </a:p>
      </dgm:t>
    </dgm:pt>
    <dgm:pt modelId="{0EDCE1B7-17C7-4BED-BDEC-179238DFACC2}">
      <dgm:prSet/>
      <dgm:spPr/>
      <dgm:t>
        <a:bodyPr/>
        <a:lstStyle/>
        <a:p>
          <a:pPr>
            <a:lnSpc>
              <a:spcPct val="100000"/>
            </a:lnSpc>
          </a:pPr>
          <a:r>
            <a:rPr lang="en-GB" dirty="0"/>
            <a:t>A theory of change shows how a strategy can lead to improvement in people’s lives that you want to make happen.</a:t>
          </a:r>
          <a:endParaRPr lang="en-US" dirty="0"/>
        </a:p>
      </dgm:t>
    </dgm:pt>
    <dgm:pt modelId="{FB196354-0F72-4870-9820-0419427F0FE3}" type="parTrans" cxnId="{4128990A-525A-46D4-A6A0-E29FFFA1D974}">
      <dgm:prSet/>
      <dgm:spPr/>
      <dgm:t>
        <a:bodyPr/>
        <a:lstStyle/>
        <a:p>
          <a:endParaRPr lang="en-US"/>
        </a:p>
      </dgm:t>
    </dgm:pt>
    <dgm:pt modelId="{0D35D7E9-F666-4F38-BB73-2BDB987E0A99}" type="sibTrans" cxnId="{4128990A-525A-46D4-A6A0-E29FFFA1D974}">
      <dgm:prSet/>
      <dgm:spPr/>
      <dgm:t>
        <a:bodyPr/>
        <a:lstStyle/>
        <a:p>
          <a:endParaRPr lang="en-US"/>
        </a:p>
      </dgm:t>
    </dgm:pt>
    <dgm:pt modelId="{FDEC0759-673F-47DA-98B8-1E9106D3B180}" type="pres">
      <dgm:prSet presAssocID="{B4988C1D-25C5-4454-9F28-E4EA953B19D8}" presName="root" presStyleCnt="0">
        <dgm:presLayoutVars>
          <dgm:dir/>
          <dgm:resizeHandles val="exact"/>
        </dgm:presLayoutVars>
      </dgm:prSet>
      <dgm:spPr/>
      <dgm:t>
        <a:bodyPr/>
        <a:lstStyle/>
        <a:p>
          <a:endParaRPr lang="en-GB"/>
        </a:p>
      </dgm:t>
    </dgm:pt>
    <dgm:pt modelId="{4B14AB53-64B2-44EB-85AA-5DA2B5A9F5B9}" type="pres">
      <dgm:prSet presAssocID="{15282975-3C5E-4DA4-9918-3E99EF35C949}" presName="compNode" presStyleCnt="0"/>
      <dgm:spPr/>
    </dgm:pt>
    <dgm:pt modelId="{4AD5CF86-74E8-4EDF-8CCF-63D82586DD52}" type="pres">
      <dgm:prSet presAssocID="{15282975-3C5E-4DA4-9918-3E99EF35C949}" presName="bgRect" presStyleLbl="bgShp" presStyleIdx="0" presStyleCnt="3"/>
      <dgm:spPr/>
    </dgm:pt>
    <dgm:pt modelId="{1080ECF4-30C8-404E-903F-6B63F32DC81D}" type="pres">
      <dgm:prSet presAssocID="{15282975-3C5E-4DA4-9918-3E99EF35C94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Head with Gears"/>
        </a:ext>
      </dgm:extLst>
    </dgm:pt>
    <dgm:pt modelId="{8C779B0B-F073-48DC-B4F7-8E86DB6EF254}" type="pres">
      <dgm:prSet presAssocID="{15282975-3C5E-4DA4-9918-3E99EF35C949}" presName="spaceRect" presStyleCnt="0"/>
      <dgm:spPr/>
    </dgm:pt>
    <dgm:pt modelId="{07837491-18C2-4A67-B476-FCE82171275F}" type="pres">
      <dgm:prSet presAssocID="{15282975-3C5E-4DA4-9918-3E99EF35C949}" presName="parTx" presStyleLbl="revTx" presStyleIdx="0" presStyleCnt="3">
        <dgm:presLayoutVars>
          <dgm:chMax val="0"/>
          <dgm:chPref val="0"/>
        </dgm:presLayoutVars>
      </dgm:prSet>
      <dgm:spPr/>
      <dgm:t>
        <a:bodyPr/>
        <a:lstStyle/>
        <a:p>
          <a:endParaRPr lang="en-GB"/>
        </a:p>
      </dgm:t>
    </dgm:pt>
    <dgm:pt modelId="{7EDBCFA5-B6C7-4BF2-B035-24D867F20AFF}" type="pres">
      <dgm:prSet presAssocID="{554506E3-AA38-45CA-899B-6594682F0F66}" presName="sibTrans" presStyleCnt="0"/>
      <dgm:spPr/>
    </dgm:pt>
    <dgm:pt modelId="{DF4ABF8D-3C8D-4001-BC13-AFBC8AF874F3}" type="pres">
      <dgm:prSet presAssocID="{52C74642-3D47-4085-BB3D-CF69B709E223}" presName="compNode" presStyleCnt="0"/>
      <dgm:spPr/>
    </dgm:pt>
    <dgm:pt modelId="{4E02BBE5-E7F9-428F-B711-2B51724E9789}" type="pres">
      <dgm:prSet presAssocID="{52C74642-3D47-4085-BB3D-CF69B709E223}" presName="bgRect" presStyleLbl="bgShp" presStyleIdx="1" presStyleCnt="3"/>
      <dgm:spPr/>
    </dgm:pt>
    <dgm:pt modelId="{4F59BBCD-1990-4F90-9431-B48ED683813A}" type="pres">
      <dgm:prSet presAssocID="{52C74642-3D47-4085-BB3D-CF69B709E22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Checkmark"/>
        </a:ext>
      </dgm:extLst>
    </dgm:pt>
    <dgm:pt modelId="{0F98A234-D035-4A48-AFC6-7060F7D3F733}" type="pres">
      <dgm:prSet presAssocID="{52C74642-3D47-4085-BB3D-CF69B709E223}" presName="spaceRect" presStyleCnt="0"/>
      <dgm:spPr/>
    </dgm:pt>
    <dgm:pt modelId="{5C87C05D-8651-43DB-9969-10A8BA189586}" type="pres">
      <dgm:prSet presAssocID="{52C74642-3D47-4085-BB3D-CF69B709E223}" presName="parTx" presStyleLbl="revTx" presStyleIdx="1" presStyleCnt="3">
        <dgm:presLayoutVars>
          <dgm:chMax val="0"/>
          <dgm:chPref val="0"/>
        </dgm:presLayoutVars>
      </dgm:prSet>
      <dgm:spPr/>
      <dgm:t>
        <a:bodyPr/>
        <a:lstStyle/>
        <a:p>
          <a:endParaRPr lang="en-GB"/>
        </a:p>
      </dgm:t>
    </dgm:pt>
    <dgm:pt modelId="{0ADB484D-BF53-42BB-A38A-72D43EA1F7F2}" type="pres">
      <dgm:prSet presAssocID="{1C63969F-E3B0-4248-8790-B21E08870FEE}" presName="sibTrans" presStyleCnt="0"/>
      <dgm:spPr/>
    </dgm:pt>
    <dgm:pt modelId="{C7894EA1-8D7B-4175-8C10-6ECB917282E0}" type="pres">
      <dgm:prSet presAssocID="{0EDCE1B7-17C7-4BED-BDEC-179238DFACC2}" presName="compNode" presStyleCnt="0"/>
      <dgm:spPr/>
    </dgm:pt>
    <dgm:pt modelId="{42F86E14-69D1-4C02-9F5A-97AFDDF94606}" type="pres">
      <dgm:prSet presAssocID="{0EDCE1B7-17C7-4BED-BDEC-179238DFACC2}" presName="bgRect" presStyleLbl="bgShp" presStyleIdx="2" presStyleCnt="3"/>
      <dgm:spPr/>
    </dgm:pt>
    <dgm:pt modelId="{5EE9694B-E241-4527-AD93-29825C095ADE}" type="pres">
      <dgm:prSet presAssocID="{0EDCE1B7-17C7-4BED-BDEC-179238DFACC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Light Bulb and Gear"/>
        </a:ext>
      </dgm:extLst>
    </dgm:pt>
    <dgm:pt modelId="{AECBB8E3-91B6-4E18-99B0-9B29B738DAA6}" type="pres">
      <dgm:prSet presAssocID="{0EDCE1B7-17C7-4BED-BDEC-179238DFACC2}" presName="spaceRect" presStyleCnt="0"/>
      <dgm:spPr/>
    </dgm:pt>
    <dgm:pt modelId="{E6DDF3BE-3913-43C3-9A94-D84D8CE3D2A4}" type="pres">
      <dgm:prSet presAssocID="{0EDCE1B7-17C7-4BED-BDEC-179238DFACC2}" presName="parTx" presStyleLbl="revTx" presStyleIdx="2" presStyleCnt="3">
        <dgm:presLayoutVars>
          <dgm:chMax val="0"/>
          <dgm:chPref val="0"/>
        </dgm:presLayoutVars>
      </dgm:prSet>
      <dgm:spPr/>
      <dgm:t>
        <a:bodyPr/>
        <a:lstStyle/>
        <a:p>
          <a:endParaRPr lang="en-GB"/>
        </a:p>
      </dgm:t>
    </dgm:pt>
  </dgm:ptLst>
  <dgm:cxnLst>
    <dgm:cxn modelId="{BCE17201-8B90-47BB-B0C7-205AD00164AA}" srcId="{B4988C1D-25C5-4454-9F28-E4EA953B19D8}" destId="{52C74642-3D47-4085-BB3D-CF69B709E223}" srcOrd="1" destOrd="0" parTransId="{78328B5F-B01D-46F8-B3EE-1811ED2114D7}" sibTransId="{1C63969F-E3B0-4248-8790-B21E08870FEE}"/>
    <dgm:cxn modelId="{67221802-AB88-46A0-A8A3-DC8D8D850D7A}" srcId="{B4988C1D-25C5-4454-9F28-E4EA953B19D8}" destId="{15282975-3C5E-4DA4-9918-3E99EF35C949}" srcOrd="0" destOrd="0" parTransId="{E0753681-CC46-4222-84CE-3926AADB501C}" sibTransId="{554506E3-AA38-45CA-899B-6594682F0F66}"/>
    <dgm:cxn modelId="{4128990A-525A-46D4-A6A0-E29FFFA1D974}" srcId="{B4988C1D-25C5-4454-9F28-E4EA953B19D8}" destId="{0EDCE1B7-17C7-4BED-BDEC-179238DFACC2}" srcOrd="2" destOrd="0" parTransId="{FB196354-0F72-4870-9820-0419427F0FE3}" sibTransId="{0D35D7E9-F666-4F38-BB73-2BDB987E0A99}"/>
    <dgm:cxn modelId="{3D3B19C4-9078-4A44-B20A-DD8B4C40CAEF}" type="presOf" srcId="{0EDCE1B7-17C7-4BED-BDEC-179238DFACC2}" destId="{E6DDF3BE-3913-43C3-9A94-D84D8CE3D2A4}" srcOrd="0" destOrd="0" presId="urn:microsoft.com/office/officeart/2018/2/layout/IconVerticalSolidList"/>
    <dgm:cxn modelId="{EBD87442-35EC-4B38-8C35-08BF2BB100D1}" type="presOf" srcId="{15282975-3C5E-4DA4-9918-3E99EF35C949}" destId="{07837491-18C2-4A67-B476-FCE82171275F}" srcOrd="0" destOrd="0" presId="urn:microsoft.com/office/officeart/2018/2/layout/IconVerticalSolidList"/>
    <dgm:cxn modelId="{16B84C8D-0BC2-47CD-9231-32921EC38470}" type="presOf" srcId="{B4988C1D-25C5-4454-9F28-E4EA953B19D8}" destId="{FDEC0759-673F-47DA-98B8-1E9106D3B180}" srcOrd="0" destOrd="0" presId="urn:microsoft.com/office/officeart/2018/2/layout/IconVerticalSolidList"/>
    <dgm:cxn modelId="{D5F9FE8C-6587-417F-9017-A7BDD9B111D1}" type="presOf" srcId="{52C74642-3D47-4085-BB3D-CF69B709E223}" destId="{5C87C05D-8651-43DB-9969-10A8BA189586}" srcOrd="0" destOrd="0" presId="urn:microsoft.com/office/officeart/2018/2/layout/IconVerticalSolidList"/>
    <dgm:cxn modelId="{567D51A1-5B48-46BE-8016-1BC6999F7A9B}" type="presParOf" srcId="{FDEC0759-673F-47DA-98B8-1E9106D3B180}" destId="{4B14AB53-64B2-44EB-85AA-5DA2B5A9F5B9}" srcOrd="0" destOrd="0" presId="urn:microsoft.com/office/officeart/2018/2/layout/IconVerticalSolidList"/>
    <dgm:cxn modelId="{10C95ABE-0E29-400E-BE93-B7E8E14C9238}" type="presParOf" srcId="{4B14AB53-64B2-44EB-85AA-5DA2B5A9F5B9}" destId="{4AD5CF86-74E8-4EDF-8CCF-63D82586DD52}" srcOrd="0" destOrd="0" presId="urn:microsoft.com/office/officeart/2018/2/layout/IconVerticalSolidList"/>
    <dgm:cxn modelId="{71F0C701-02CE-42F1-9F42-50103146DCC4}" type="presParOf" srcId="{4B14AB53-64B2-44EB-85AA-5DA2B5A9F5B9}" destId="{1080ECF4-30C8-404E-903F-6B63F32DC81D}" srcOrd="1" destOrd="0" presId="urn:microsoft.com/office/officeart/2018/2/layout/IconVerticalSolidList"/>
    <dgm:cxn modelId="{1AEEE895-AAA5-4FC8-8FEA-F0B7349505D9}" type="presParOf" srcId="{4B14AB53-64B2-44EB-85AA-5DA2B5A9F5B9}" destId="{8C779B0B-F073-48DC-B4F7-8E86DB6EF254}" srcOrd="2" destOrd="0" presId="urn:microsoft.com/office/officeart/2018/2/layout/IconVerticalSolidList"/>
    <dgm:cxn modelId="{7BA2D0FB-5414-4D28-9D52-D670C7FF8EEF}" type="presParOf" srcId="{4B14AB53-64B2-44EB-85AA-5DA2B5A9F5B9}" destId="{07837491-18C2-4A67-B476-FCE82171275F}" srcOrd="3" destOrd="0" presId="urn:microsoft.com/office/officeart/2018/2/layout/IconVerticalSolidList"/>
    <dgm:cxn modelId="{10D47E26-F966-4450-A8F1-336A6DD66DA8}" type="presParOf" srcId="{FDEC0759-673F-47DA-98B8-1E9106D3B180}" destId="{7EDBCFA5-B6C7-4BF2-B035-24D867F20AFF}" srcOrd="1" destOrd="0" presId="urn:microsoft.com/office/officeart/2018/2/layout/IconVerticalSolidList"/>
    <dgm:cxn modelId="{6BD95066-81A7-47DE-A731-8F66360DCF85}" type="presParOf" srcId="{FDEC0759-673F-47DA-98B8-1E9106D3B180}" destId="{DF4ABF8D-3C8D-4001-BC13-AFBC8AF874F3}" srcOrd="2" destOrd="0" presId="urn:microsoft.com/office/officeart/2018/2/layout/IconVerticalSolidList"/>
    <dgm:cxn modelId="{A12A4D23-683F-4DA7-B4AF-0362D0305608}" type="presParOf" srcId="{DF4ABF8D-3C8D-4001-BC13-AFBC8AF874F3}" destId="{4E02BBE5-E7F9-428F-B711-2B51724E9789}" srcOrd="0" destOrd="0" presId="urn:microsoft.com/office/officeart/2018/2/layout/IconVerticalSolidList"/>
    <dgm:cxn modelId="{A0BB56CD-03B5-4BB7-BC5B-33C6320DB09D}" type="presParOf" srcId="{DF4ABF8D-3C8D-4001-BC13-AFBC8AF874F3}" destId="{4F59BBCD-1990-4F90-9431-B48ED683813A}" srcOrd="1" destOrd="0" presId="urn:microsoft.com/office/officeart/2018/2/layout/IconVerticalSolidList"/>
    <dgm:cxn modelId="{82AC71F4-6D83-412F-A410-A508D85081C0}" type="presParOf" srcId="{DF4ABF8D-3C8D-4001-BC13-AFBC8AF874F3}" destId="{0F98A234-D035-4A48-AFC6-7060F7D3F733}" srcOrd="2" destOrd="0" presId="urn:microsoft.com/office/officeart/2018/2/layout/IconVerticalSolidList"/>
    <dgm:cxn modelId="{8B36573C-A3EF-4E72-A978-B9DEDF8D0EBE}" type="presParOf" srcId="{DF4ABF8D-3C8D-4001-BC13-AFBC8AF874F3}" destId="{5C87C05D-8651-43DB-9969-10A8BA189586}" srcOrd="3" destOrd="0" presId="urn:microsoft.com/office/officeart/2018/2/layout/IconVerticalSolidList"/>
    <dgm:cxn modelId="{27164F87-F87B-4F29-AB23-7D30C798B865}" type="presParOf" srcId="{FDEC0759-673F-47DA-98B8-1E9106D3B180}" destId="{0ADB484D-BF53-42BB-A38A-72D43EA1F7F2}" srcOrd="3" destOrd="0" presId="urn:microsoft.com/office/officeart/2018/2/layout/IconVerticalSolidList"/>
    <dgm:cxn modelId="{15195B47-024C-4D41-BF8E-C49163E8125E}" type="presParOf" srcId="{FDEC0759-673F-47DA-98B8-1E9106D3B180}" destId="{C7894EA1-8D7B-4175-8C10-6ECB917282E0}" srcOrd="4" destOrd="0" presId="urn:microsoft.com/office/officeart/2018/2/layout/IconVerticalSolidList"/>
    <dgm:cxn modelId="{9613C278-F522-4C98-B33D-85308553BF09}" type="presParOf" srcId="{C7894EA1-8D7B-4175-8C10-6ECB917282E0}" destId="{42F86E14-69D1-4C02-9F5A-97AFDDF94606}" srcOrd="0" destOrd="0" presId="urn:microsoft.com/office/officeart/2018/2/layout/IconVerticalSolidList"/>
    <dgm:cxn modelId="{788FF51A-4EDE-4030-8302-B563981B04A8}" type="presParOf" srcId="{C7894EA1-8D7B-4175-8C10-6ECB917282E0}" destId="{5EE9694B-E241-4527-AD93-29825C095ADE}" srcOrd="1" destOrd="0" presId="urn:microsoft.com/office/officeart/2018/2/layout/IconVerticalSolidList"/>
    <dgm:cxn modelId="{E047D023-2744-42FE-82E9-52DB84013D44}" type="presParOf" srcId="{C7894EA1-8D7B-4175-8C10-6ECB917282E0}" destId="{AECBB8E3-91B6-4E18-99B0-9B29B738DAA6}" srcOrd="2" destOrd="0" presId="urn:microsoft.com/office/officeart/2018/2/layout/IconVerticalSolidList"/>
    <dgm:cxn modelId="{A0D98BA4-95F0-437A-BE87-1E646380E889}" type="presParOf" srcId="{C7894EA1-8D7B-4175-8C10-6ECB917282E0}" destId="{E6DDF3BE-3913-43C3-9A94-D84D8CE3D2A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7A1E77-A940-4479-A710-23F2227E878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5F9983C-F267-42B5-A774-90F7D44737DA}">
      <dgm:prSet/>
      <dgm:spPr/>
      <dgm:t>
        <a:bodyPr/>
        <a:lstStyle/>
        <a:p>
          <a:r>
            <a:rPr lang="en-GB"/>
            <a:t>Clinical and practice Advisory Group</a:t>
          </a:r>
          <a:endParaRPr lang="en-US"/>
        </a:p>
      </dgm:t>
    </dgm:pt>
    <dgm:pt modelId="{CC3C42BE-6862-4FFB-8C55-2804E91AC161}" type="parTrans" cxnId="{740F071A-A457-431A-BCF5-23036734EF30}">
      <dgm:prSet/>
      <dgm:spPr/>
      <dgm:t>
        <a:bodyPr/>
        <a:lstStyle/>
        <a:p>
          <a:endParaRPr lang="en-US"/>
        </a:p>
      </dgm:t>
    </dgm:pt>
    <dgm:pt modelId="{61F83A49-CB7B-4A14-8BCA-D371BD112FB0}" type="sibTrans" cxnId="{740F071A-A457-431A-BCF5-23036734EF30}">
      <dgm:prSet/>
      <dgm:spPr/>
      <dgm:t>
        <a:bodyPr/>
        <a:lstStyle/>
        <a:p>
          <a:endParaRPr lang="en-US"/>
        </a:p>
      </dgm:t>
    </dgm:pt>
    <dgm:pt modelId="{A80631E4-379B-4A44-BB85-90A0F3892018}">
      <dgm:prSet/>
      <dgm:spPr/>
      <dgm:t>
        <a:bodyPr/>
        <a:lstStyle/>
        <a:p>
          <a:r>
            <a:rPr lang="en-GB"/>
            <a:t>Representing the voice of the Strategic Lead Nurse Group – Palliative Care</a:t>
          </a:r>
          <a:endParaRPr lang="en-US"/>
        </a:p>
      </dgm:t>
    </dgm:pt>
    <dgm:pt modelId="{ADC3E1CD-BDB8-4DB5-800B-22566C609D1C}" type="parTrans" cxnId="{3548DCF3-903F-428F-9163-47D345FFDD65}">
      <dgm:prSet/>
      <dgm:spPr/>
      <dgm:t>
        <a:bodyPr/>
        <a:lstStyle/>
        <a:p>
          <a:endParaRPr lang="en-US"/>
        </a:p>
      </dgm:t>
    </dgm:pt>
    <dgm:pt modelId="{7C28F9AD-96E6-4E63-A918-C320F8E2A65C}" type="sibTrans" cxnId="{3548DCF3-903F-428F-9163-47D345FFDD65}">
      <dgm:prSet/>
      <dgm:spPr/>
      <dgm:t>
        <a:bodyPr/>
        <a:lstStyle/>
        <a:p>
          <a:endParaRPr lang="en-US"/>
        </a:p>
      </dgm:t>
    </dgm:pt>
    <dgm:pt modelId="{9FF7FB1C-3127-40C3-A90B-5EFC7465AAE4}">
      <dgm:prSet/>
      <dgm:spPr/>
      <dgm:t>
        <a:bodyPr/>
        <a:lstStyle/>
        <a:p>
          <a:r>
            <a:rPr lang="en-GB"/>
            <a:t>Which represents the voice of the nursing profession</a:t>
          </a:r>
          <a:endParaRPr lang="en-US"/>
        </a:p>
      </dgm:t>
    </dgm:pt>
    <dgm:pt modelId="{CF253D8D-CCAB-4235-8041-0778FE47CC4D}" type="parTrans" cxnId="{86C81086-80F8-4B58-A062-66889AF74661}">
      <dgm:prSet/>
      <dgm:spPr/>
      <dgm:t>
        <a:bodyPr/>
        <a:lstStyle/>
        <a:p>
          <a:endParaRPr lang="en-US"/>
        </a:p>
      </dgm:t>
    </dgm:pt>
    <dgm:pt modelId="{1E320407-06A7-4A11-921D-A9E687D21057}" type="sibTrans" cxnId="{86C81086-80F8-4B58-A062-66889AF74661}">
      <dgm:prSet/>
      <dgm:spPr/>
      <dgm:t>
        <a:bodyPr/>
        <a:lstStyle/>
        <a:p>
          <a:endParaRPr lang="en-US"/>
        </a:p>
      </dgm:t>
    </dgm:pt>
    <dgm:pt modelId="{A665D132-BF36-4E67-8F2F-E8AF8DF85A58}">
      <dgm:prSet/>
      <dgm:spPr/>
      <dgm:t>
        <a:bodyPr/>
        <a:lstStyle/>
        <a:p>
          <a:r>
            <a:rPr lang="en-GB" dirty="0"/>
            <a:t>Working Group meeting lead – Workforce Education, training and resources </a:t>
          </a:r>
          <a:endParaRPr lang="en-US" dirty="0"/>
        </a:p>
      </dgm:t>
    </dgm:pt>
    <dgm:pt modelId="{A4F957D9-8A86-4E9C-84E3-855CA3639C07}" type="parTrans" cxnId="{8BF15782-8BE3-4EBC-93C3-0DB5465741A1}">
      <dgm:prSet/>
      <dgm:spPr/>
      <dgm:t>
        <a:bodyPr/>
        <a:lstStyle/>
        <a:p>
          <a:endParaRPr lang="en-US"/>
        </a:p>
      </dgm:t>
    </dgm:pt>
    <dgm:pt modelId="{CD87343B-E7E5-4C8B-B09C-F00557B7868B}" type="sibTrans" cxnId="{8BF15782-8BE3-4EBC-93C3-0DB5465741A1}">
      <dgm:prSet/>
      <dgm:spPr/>
      <dgm:t>
        <a:bodyPr/>
        <a:lstStyle/>
        <a:p>
          <a:endParaRPr lang="en-US"/>
        </a:p>
      </dgm:t>
    </dgm:pt>
    <dgm:pt modelId="{D94D3E63-3207-4156-B891-8CD554779CD4}">
      <dgm:prSet/>
      <dgm:spPr/>
      <dgm:t>
        <a:bodyPr/>
        <a:lstStyle/>
        <a:p>
          <a:r>
            <a:rPr lang="en-GB" dirty="0"/>
            <a:t>Collaborate, influence and critical thinking</a:t>
          </a:r>
          <a:endParaRPr lang="en-US" dirty="0"/>
        </a:p>
      </dgm:t>
    </dgm:pt>
    <dgm:pt modelId="{DABE9FD2-5D8D-41B7-9F78-8BCC74723DBF}" type="parTrans" cxnId="{08CA2FA7-8BE8-4B0C-8360-01BAED9620E4}">
      <dgm:prSet/>
      <dgm:spPr/>
      <dgm:t>
        <a:bodyPr/>
        <a:lstStyle/>
        <a:p>
          <a:endParaRPr lang="en-US"/>
        </a:p>
      </dgm:t>
    </dgm:pt>
    <dgm:pt modelId="{44DE46EA-5F7F-4614-BC1D-71C1692B0D37}" type="sibTrans" cxnId="{08CA2FA7-8BE8-4B0C-8360-01BAED9620E4}">
      <dgm:prSet/>
      <dgm:spPr/>
      <dgm:t>
        <a:bodyPr/>
        <a:lstStyle/>
        <a:p>
          <a:endParaRPr lang="en-US"/>
        </a:p>
      </dgm:t>
    </dgm:pt>
    <dgm:pt modelId="{64804DC9-136D-452C-9BA1-8208F685C475}">
      <dgm:prSet/>
      <dgm:spPr/>
      <dgm:t>
        <a:bodyPr/>
        <a:lstStyle/>
        <a:p>
          <a:r>
            <a:rPr lang="en-GB" dirty="0"/>
            <a:t>Expert Voices representing the wider voice of professional groups / people</a:t>
          </a:r>
          <a:endParaRPr lang="en-US" dirty="0"/>
        </a:p>
      </dgm:t>
    </dgm:pt>
    <dgm:pt modelId="{BA2830B2-F2E1-4EC6-ACFC-B72B0F295501}" type="parTrans" cxnId="{DE41FD94-ED33-4C41-BFE7-928C16DB57B6}">
      <dgm:prSet/>
      <dgm:spPr/>
      <dgm:t>
        <a:bodyPr/>
        <a:lstStyle/>
        <a:p>
          <a:endParaRPr lang="en-US"/>
        </a:p>
      </dgm:t>
    </dgm:pt>
    <dgm:pt modelId="{29D91144-9A10-4130-A3E5-2BB74FC7AEC3}" type="sibTrans" cxnId="{DE41FD94-ED33-4C41-BFE7-928C16DB57B6}">
      <dgm:prSet/>
      <dgm:spPr/>
      <dgm:t>
        <a:bodyPr/>
        <a:lstStyle/>
        <a:p>
          <a:endParaRPr lang="en-US"/>
        </a:p>
      </dgm:t>
    </dgm:pt>
    <dgm:pt modelId="{0C44C2BA-8BEA-4BB4-8787-64670AA2C98A}" type="pres">
      <dgm:prSet presAssocID="{0A7A1E77-A940-4479-A710-23F2227E8785}" presName="linear" presStyleCnt="0">
        <dgm:presLayoutVars>
          <dgm:animLvl val="lvl"/>
          <dgm:resizeHandles val="exact"/>
        </dgm:presLayoutVars>
      </dgm:prSet>
      <dgm:spPr/>
      <dgm:t>
        <a:bodyPr/>
        <a:lstStyle/>
        <a:p>
          <a:endParaRPr lang="en-GB"/>
        </a:p>
      </dgm:t>
    </dgm:pt>
    <dgm:pt modelId="{B348DE00-6EF0-4242-B5B2-2FE12714A772}" type="pres">
      <dgm:prSet presAssocID="{85F9983C-F267-42B5-A774-90F7D44737DA}" presName="parentText" presStyleLbl="node1" presStyleIdx="0" presStyleCnt="6">
        <dgm:presLayoutVars>
          <dgm:chMax val="0"/>
          <dgm:bulletEnabled val="1"/>
        </dgm:presLayoutVars>
      </dgm:prSet>
      <dgm:spPr/>
      <dgm:t>
        <a:bodyPr/>
        <a:lstStyle/>
        <a:p>
          <a:endParaRPr lang="en-GB"/>
        </a:p>
      </dgm:t>
    </dgm:pt>
    <dgm:pt modelId="{D46E17D0-A96F-40FC-878E-E50B880535E6}" type="pres">
      <dgm:prSet presAssocID="{61F83A49-CB7B-4A14-8BCA-D371BD112FB0}" presName="spacer" presStyleCnt="0"/>
      <dgm:spPr/>
    </dgm:pt>
    <dgm:pt modelId="{7D8355F0-2DD4-46E7-8845-88C55F731B58}" type="pres">
      <dgm:prSet presAssocID="{A80631E4-379B-4A44-BB85-90A0F3892018}" presName="parentText" presStyleLbl="node1" presStyleIdx="1" presStyleCnt="6">
        <dgm:presLayoutVars>
          <dgm:chMax val="0"/>
          <dgm:bulletEnabled val="1"/>
        </dgm:presLayoutVars>
      </dgm:prSet>
      <dgm:spPr/>
      <dgm:t>
        <a:bodyPr/>
        <a:lstStyle/>
        <a:p>
          <a:endParaRPr lang="en-GB"/>
        </a:p>
      </dgm:t>
    </dgm:pt>
    <dgm:pt modelId="{239B9A86-4DC9-4215-B457-869934D91B7B}" type="pres">
      <dgm:prSet presAssocID="{7C28F9AD-96E6-4E63-A918-C320F8E2A65C}" presName="spacer" presStyleCnt="0"/>
      <dgm:spPr/>
    </dgm:pt>
    <dgm:pt modelId="{10D1E1D7-4AC5-413C-9A1D-2B93BC595DEC}" type="pres">
      <dgm:prSet presAssocID="{9FF7FB1C-3127-40C3-A90B-5EFC7465AAE4}" presName="parentText" presStyleLbl="node1" presStyleIdx="2" presStyleCnt="6">
        <dgm:presLayoutVars>
          <dgm:chMax val="0"/>
          <dgm:bulletEnabled val="1"/>
        </dgm:presLayoutVars>
      </dgm:prSet>
      <dgm:spPr/>
      <dgm:t>
        <a:bodyPr/>
        <a:lstStyle/>
        <a:p>
          <a:endParaRPr lang="en-GB"/>
        </a:p>
      </dgm:t>
    </dgm:pt>
    <dgm:pt modelId="{327EAA1C-6698-448B-BB02-50ABEC54D54A}" type="pres">
      <dgm:prSet presAssocID="{1E320407-06A7-4A11-921D-A9E687D21057}" presName="spacer" presStyleCnt="0"/>
      <dgm:spPr/>
    </dgm:pt>
    <dgm:pt modelId="{6A390E92-18DB-4F0F-B061-766E2B0D0241}" type="pres">
      <dgm:prSet presAssocID="{A665D132-BF36-4E67-8F2F-E8AF8DF85A58}" presName="parentText" presStyleLbl="node1" presStyleIdx="3" presStyleCnt="6">
        <dgm:presLayoutVars>
          <dgm:chMax val="0"/>
          <dgm:bulletEnabled val="1"/>
        </dgm:presLayoutVars>
      </dgm:prSet>
      <dgm:spPr/>
      <dgm:t>
        <a:bodyPr/>
        <a:lstStyle/>
        <a:p>
          <a:endParaRPr lang="en-GB"/>
        </a:p>
      </dgm:t>
    </dgm:pt>
    <dgm:pt modelId="{A5A2F702-0EDC-4B02-90D9-035D009CCA9C}" type="pres">
      <dgm:prSet presAssocID="{CD87343B-E7E5-4C8B-B09C-F00557B7868B}" presName="spacer" presStyleCnt="0"/>
      <dgm:spPr/>
    </dgm:pt>
    <dgm:pt modelId="{BF2A91E0-4E19-42A0-A692-49B2CE517A30}" type="pres">
      <dgm:prSet presAssocID="{D94D3E63-3207-4156-B891-8CD554779CD4}" presName="parentText" presStyleLbl="node1" presStyleIdx="4" presStyleCnt="6">
        <dgm:presLayoutVars>
          <dgm:chMax val="0"/>
          <dgm:bulletEnabled val="1"/>
        </dgm:presLayoutVars>
      </dgm:prSet>
      <dgm:spPr/>
      <dgm:t>
        <a:bodyPr/>
        <a:lstStyle/>
        <a:p>
          <a:endParaRPr lang="en-GB"/>
        </a:p>
      </dgm:t>
    </dgm:pt>
    <dgm:pt modelId="{34225EC0-55C9-4BE3-982A-12E49B939F29}" type="pres">
      <dgm:prSet presAssocID="{44DE46EA-5F7F-4614-BC1D-71C1692B0D37}" presName="spacer" presStyleCnt="0"/>
      <dgm:spPr/>
    </dgm:pt>
    <dgm:pt modelId="{C29848DE-35E3-4292-9B5E-B10C65A1C172}" type="pres">
      <dgm:prSet presAssocID="{64804DC9-136D-452C-9BA1-8208F685C475}" presName="parentText" presStyleLbl="node1" presStyleIdx="5" presStyleCnt="6">
        <dgm:presLayoutVars>
          <dgm:chMax val="0"/>
          <dgm:bulletEnabled val="1"/>
        </dgm:presLayoutVars>
      </dgm:prSet>
      <dgm:spPr/>
      <dgm:t>
        <a:bodyPr/>
        <a:lstStyle/>
        <a:p>
          <a:endParaRPr lang="en-GB"/>
        </a:p>
      </dgm:t>
    </dgm:pt>
  </dgm:ptLst>
  <dgm:cxnLst>
    <dgm:cxn modelId="{F5781466-AEC2-45F5-8336-7608168A887E}" type="presOf" srcId="{85F9983C-F267-42B5-A774-90F7D44737DA}" destId="{B348DE00-6EF0-4242-B5B2-2FE12714A772}" srcOrd="0" destOrd="0" presId="urn:microsoft.com/office/officeart/2005/8/layout/vList2"/>
    <dgm:cxn modelId="{8BF15782-8BE3-4EBC-93C3-0DB5465741A1}" srcId="{0A7A1E77-A940-4479-A710-23F2227E8785}" destId="{A665D132-BF36-4E67-8F2F-E8AF8DF85A58}" srcOrd="3" destOrd="0" parTransId="{A4F957D9-8A86-4E9C-84E3-855CA3639C07}" sibTransId="{CD87343B-E7E5-4C8B-B09C-F00557B7868B}"/>
    <dgm:cxn modelId="{5BF9071A-D78B-4548-B265-4360EF5AD38F}" type="presOf" srcId="{D94D3E63-3207-4156-B891-8CD554779CD4}" destId="{BF2A91E0-4E19-42A0-A692-49B2CE517A30}" srcOrd="0" destOrd="0" presId="urn:microsoft.com/office/officeart/2005/8/layout/vList2"/>
    <dgm:cxn modelId="{3548DCF3-903F-428F-9163-47D345FFDD65}" srcId="{0A7A1E77-A940-4479-A710-23F2227E8785}" destId="{A80631E4-379B-4A44-BB85-90A0F3892018}" srcOrd="1" destOrd="0" parTransId="{ADC3E1CD-BDB8-4DB5-800B-22566C609D1C}" sibTransId="{7C28F9AD-96E6-4E63-A918-C320F8E2A65C}"/>
    <dgm:cxn modelId="{B92F17D2-1668-4687-A594-7F84AD140C9D}" type="presOf" srcId="{9FF7FB1C-3127-40C3-A90B-5EFC7465AAE4}" destId="{10D1E1D7-4AC5-413C-9A1D-2B93BC595DEC}" srcOrd="0" destOrd="0" presId="urn:microsoft.com/office/officeart/2005/8/layout/vList2"/>
    <dgm:cxn modelId="{86C81086-80F8-4B58-A062-66889AF74661}" srcId="{0A7A1E77-A940-4479-A710-23F2227E8785}" destId="{9FF7FB1C-3127-40C3-A90B-5EFC7465AAE4}" srcOrd="2" destOrd="0" parTransId="{CF253D8D-CCAB-4235-8041-0778FE47CC4D}" sibTransId="{1E320407-06A7-4A11-921D-A9E687D21057}"/>
    <dgm:cxn modelId="{DE41FD94-ED33-4C41-BFE7-928C16DB57B6}" srcId="{0A7A1E77-A940-4479-A710-23F2227E8785}" destId="{64804DC9-136D-452C-9BA1-8208F685C475}" srcOrd="5" destOrd="0" parTransId="{BA2830B2-F2E1-4EC6-ACFC-B72B0F295501}" sibTransId="{29D91144-9A10-4130-A3E5-2BB74FC7AEC3}"/>
    <dgm:cxn modelId="{B27B1E3B-5782-4E11-AC06-AE7059870FF7}" type="presOf" srcId="{64804DC9-136D-452C-9BA1-8208F685C475}" destId="{C29848DE-35E3-4292-9B5E-B10C65A1C172}" srcOrd="0" destOrd="0" presId="urn:microsoft.com/office/officeart/2005/8/layout/vList2"/>
    <dgm:cxn modelId="{740F071A-A457-431A-BCF5-23036734EF30}" srcId="{0A7A1E77-A940-4479-A710-23F2227E8785}" destId="{85F9983C-F267-42B5-A774-90F7D44737DA}" srcOrd="0" destOrd="0" parTransId="{CC3C42BE-6862-4FFB-8C55-2804E91AC161}" sibTransId="{61F83A49-CB7B-4A14-8BCA-D371BD112FB0}"/>
    <dgm:cxn modelId="{04CDFC76-574F-40B0-B47D-3E0B57447298}" type="presOf" srcId="{A665D132-BF36-4E67-8F2F-E8AF8DF85A58}" destId="{6A390E92-18DB-4F0F-B061-766E2B0D0241}" srcOrd="0" destOrd="0" presId="urn:microsoft.com/office/officeart/2005/8/layout/vList2"/>
    <dgm:cxn modelId="{08CA2FA7-8BE8-4B0C-8360-01BAED9620E4}" srcId="{0A7A1E77-A940-4479-A710-23F2227E8785}" destId="{D94D3E63-3207-4156-B891-8CD554779CD4}" srcOrd="4" destOrd="0" parTransId="{DABE9FD2-5D8D-41B7-9F78-8BCC74723DBF}" sibTransId="{44DE46EA-5F7F-4614-BC1D-71C1692B0D37}"/>
    <dgm:cxn modelId="{BC3FDFB1-DC5A-498E-A39F-8FF828CF72F4}" type="presOf" srcId="{A80631E4-379B-4A44-BB85-90A0F3892018}" destId="{7D8355F0-2DD4-46E7-8845-88C55F731B58}" srcOrd="0" destOrd="0" presId="urn:microsoft.com/office/officeart/2005/8/layout/vList2"/>
    <dgm:cxn modelId="{B0F42F64-1CA7-4915-BDA5-B27A25BFA90D}" type="presOf" srcId="{0A7A1E77-A940-4479-A710-23F2227E8785}" destId="{0C44C2BA-8BEA-4BB4-8787-64670AA2C98A}" srcOrd="0" destOrd="0" presId="urn:microsoft.com/office/officeart/2005/8/layout/vList2"/>
    <dgm:cxn modelId="{16A75DF1-9D55-420B-83B3-0DB927055248}" type="presParOf" srcId="{0C44C2BA-8BEA-4BB4-8787-64670AA2C98A}" destId="{B348DE00-6EF0-4242-B5B2-2FE12714A772}" srcOrd="0" destOrd="0" presId="urn:microsoft.com/office/officeart/2005/8/layout/vList2"/>
    <dgm:cxn modelId="{2A95F65A-9A87-4805-A0C8-E503D0FDFD1D}" type="presParOf" srcId="{0C44C2BA-8BEA-4BB4-8787-64670AA2C98A}" destId="{D46E17D0-A96F-40FC-878E-E50B880535E6}" srcOrd="1" destOrd="0" presId="urn:microsoft.com/office/officeart/2005/8/layout/vList2"/>
    <dgm:cxn modelId="{54378095-A843-483A-8431-A3E2175A291C}" type="presParOf" srcId="{0C44C2BA-8BEA-4BB4-8787-64670AA2C98A}" destId="{7D8355F0-2DD4-46E7-8845-88C55F731B58}" srcOrd="2" destOrd="0" presId="urn:microsoft.com/office/officeart/2005/8/layout/vList2"/>
    <dgm:cxn modelId="{CBF14D80-92D5-4BDA-B120-CB6EC53261C6}" type="presParOf" srcId="{0C44C2BA-8BEA-4BB4-8787-64670AA2C98A}" destId="{239B9A86-4DC9-4215-B457-869934D91B7B}" srcOrd="3" destOrd="0" presId="urn:microsoft.com/office/officeart/2005/8/layout/vList2"/>
    <dgm:cxn modelId="{945D0D3E-28F4-4217-93C8-274A77C70404}" type="presParOf" srcId="{0C44C2BA-8BEA-4BB4-8787-64670AA2C98A}" destId="{10D1E1D7-4AC5-413C-9A1D-2B93BC595DEC}" srcOrd="4" destOrd="0" presId="urn:microsoft.com/office/officeart/2005/8/layout/vList2"/>
    <dgm:cxn modelId="{C5829EBB-0892-4FA0-A326-E03437A3DEA3}" type="presParOf" srcId="{0C44C2BA-8BEA-4BB4-8787-64670AA2C98A}" destId="{327EAA1C-6698-448B-BB02-50ABEC54D54A}" srcOrd="5" destOrd="0" presId="urn:microsoft.com/office/officeart/2005/8/layout/vList2"/>
    <dgm:cxn modelId="{7035B643-B168-4C8D-AF17-E40F07B0693A}" type="presParOf" srcId="{0C44C2BA-8BEA-4BB4-8787-64670AA2C98A}" destId="{6A390E92-18DB-4F0F-B061-766E2B0D0241}" srcOrd="6" destOrd="0" presId="urn:microsoft.com/office/officeart/2005/8/layout/vList2"/>
    <dgm:cxn modelId="{2743CBB6-221A-489E-819F-B9264F9FFFDF}" type="presParOf" srcId="{0C44C2BA-8BEA-4BB4-8787-64670AA2C98A}" destId="{A5A2F702-0EDC-4B02-90D9-035D009CCA9C}" srcOrd="7" destOrd="0" presId="urn:microsoft.com/office/officeart/2005/8/layout/vList2"/>
    <dgm:cxn modelId="{531F82B2-1B03-439D-8D0A-A9277422E5DB}" type="presParOf" srcId="{0C44C2BA-8BEA-4BB4-8787-64670AA2C98A}" destId="{BF2A91E0-4E19-42A0-A692-49B2CE517A30}" srcOrd="8" destOrd="0" presId="urn:microsoft.com/office/officeart/2005/8/layout/vList2"/>
    <dgm:cxn modelId="{2C237FD9-3C21-4B70-9B1D-CE8E5FC36204}" type="presParOf" srcId="{0C44C2BA-8BEA-4BB4-8787-64670AA2C98A}" destId="{34225EC0-55C9-4BE3-982A-12E49B939F29}" srcOrd="9" destOrd="0" presId="urn:microsoft.com/office/officeart/2005/8/layout/vList2"/>
    <dgm:cxn modelId="{840B6D2F-6098-410C-9F67-EDE9FC545CC7}" type="presParOf" srcId="{0C44C2BA-8BEA-4BB4-8787-64670AA2C98A}" destId="{C29848DE-35E3-4292-9B5E-B10C65A1C17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70BD94-6AC4-4A6E-A877-B91027304E3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12EFC9F-E2B4-4A94-82DA-416CF88B9762}">
      <dgm:prSet/>
      <dgm:spPr/>
      <dgm:t>
        <a:bodyPr/>
        <a:lstStyle/>
        <a:p>
          <a:r>
            <a:rPr lang="en-GB" dirty="0"/>
            <a:t>A sense of value and positive role modelling </a:t>
          </a:r>
          <a:endParaRPr lang="en-US" dirty="0"/>
        </a:p>
      </dgm:t>
    </dgm:pt>
    <dgm:pt modelId="{6627201D-EBB6-40AB-BA9C-984837CF76AB}" type="parTrans" cxnId="{0C7119FC-F8C3-472C-A5C0-CE1F807354DE}">
      <dgm:prSet/>
      <dgm:spPr/>
      <dgm:t>
        <a:bodyPr/>
        <a:lstStyle/>
        <a:p>
          <a:endParaRPr lang="en-US"/>
        </a:p>
      </dgm:t>
    </dgm:pt>
    <dgm:pt modelId="{E866030E-ADA2-4279-A4C9-8E375F9DCA33}" type="sibTrans" cxnId="{0C7119FC-F8C3-472C-A5C0-CE1F807354DE}">
      <dgm:prSet/>
      <dgm:spPr/>
      <dgm:t>
        <a:bodyPr/>
        <a:lstStyle/>
        <a:p>
          <a:endParaRPr lang="en-US"/>
        </a:p>
      </dgm:t>
    </dgm:pt>
    <dgm:pt modelId="{D4C60361-A4C8-4016-AC51-651D9B6152C8}">
      <dgm:prSet/>
      <dgm:spPr/>
      <dgm:t>
        <a:bodyPr/>
        <a:lstStyle/>
        <a:p>
          <a:r>
            <a:rPr lang="en-GB" dirty="0"/>
            <a:t>A voice of a profession within a national leadership position - influence</a:t>
          </a:r>
          <a:endParaRPr lang="en-US" dirty="0"/>
        </a:p>
      </dgm:t>
    </dgm:pt>
    <dgm:pt modelId="{D1988B43-1173-4787-8A8D-7FB2D1016F61}" type="parTrans" cxnId="{3D2014DC-1C22-4239-80AC-727C5A3DD3AC}">
      <dgm:prSet/>
      <dgm:spPr/>
      <dgm:t>
        <a:bodyPr/>
        <a:lstStyle/>
        <a:p>
          <a:endParaRPr lang="en-US"/>
        </a:p>
      </dgm:t>
    </dgm:pt>
    <dgm:pt modelId="{32855786-8214-47AA-AFFB-6EA9331A861A}" type="sibTrans" cxnId="{3D2014DC-1C22-4239-80AC-727C5A3DD3AC}">
      <dgm:prSet/>
      <dgm:spPr/>
      <dgm:t>
        <a:bodyPr/>
        <a:lstStyle/>
        <a:p>
          <a:endParaRPr lang="en-US"/>
        </a:p>
      </dgm:t>
    </dgm:pt>
    <dgm:pt modelId="{62DB8F42-B293-4868-8E1A-853653230D4C}">
      <dgm:prSet/>
      <dgm:spPr/>
      <dgm:t>
        <a:bodyPr/>
        <a:lstStyle/>
        <a:p>
          <a:r>
            <a:rPr lang="en-GB" dirty="0"/>
            <a:t>A connection of clinical practice to measurable outcomes</a:t>
          </a:r>
          <a:endParaRPr lang="en-US" dirty="0"/>
        </a:p>
      </dgm:t>
    </dgm:pt>
    <dgm:pt modelId="{49585A95-64A5-4DC8-B752-68FE0F44B824}" type="parTrans" cxnId="{9A0D9557-9B65-420D-A34A-7FE63B43639C}">
      <dgm:prSet/>
      <dgm:spPr/>
      <dgm:t>
        <a:bodyPr/>
        <a:lstStyle/>
        <a:p>
          <a:endParaRPr lang="en-US"/>
        </a:p>
      </dgm:t>
    </dgm:pt>
    <dgm:pt modelId="{86B665DE-50AA-46E5-8B25-572BDF36689C}" type="sibTrans" cxnId="{9A0D9557-9B65-420D-A34A-7FE63B43639C}">
      <dgm:prSet/>
      <dgm:spPr/>
      <dgm:t>
        <a:bodyPr/>
        <a:lstStyle/>
        <a:p>
          <a:endParaRPr lang="en-US"/>
        </a:p>
      </dgm:t>
    </dgm:pt>
    <dgm:pt modelId="{920B52B2-B267-42FD-B569-55B392AD5574}">
      <dgm:prSet/>
      <dgm:spPr/>
      <dgm:t>
        <a:bodyPr/>
        <a:lstStyle/>
        <a:p>
          <a:r>
            <a:rPr lang="en-GB"/>
            <a:t>A knowledge around the evidence </a:t>
          </a:r>
          <a:endParaRPr lang="en-US"/>
        </a:p>
      </dgm:t>
    </dgm:pt>
    <dgm:pt modelId="{71B86321-5CC5-4450-9575-AFC2C2ECC053}" type="parTrans" cxnId="{A643605E-A5EE-4291-BB47-6C2EE9E29A41}">
      <dgm:prSet/>
      <dgm:spPr/>
      <dgm:t>
        <a:bodyPr/>
        <a:lstStyle/>
        <a:p>
          <a:endParaRPr lang="en-US"/>
        </a:p>
      </dgm:t>
    </dgm:pt>
    <dgm:pt modelId="{F6E54DBE-29AB-47DD-AE64-D2DE7B78A6F4}" type="sibTrans" cxnId="{A643605E-A5EE-4291-BB47-6C2EE9E29A41}">
      <dgm:prSet/>
      <dgm:spPr/>
      <dgm:t>
        <a:bodyPr/>
        <a:lstStyle/>
        <a:p>
          <a:endParaRPr lang="en-US"/>
        </a:p>
      </dgm:t>
    </dgm:pt>
    <dgm:pt modelId="{0D2D826D-A350-468C-A2E0-9C0F5C97C0B3}">
      <dgm:prSet/>
      <dgm:spPr/>
      <dgm:t>
        <a:bodyPr/>
        <a:lstStyle/>
        <a:p>
          <a:r>
            <a:rPr lang="en-GB"/>
            <a:t>An understanding of the voice of all people in Scotland</a:t>
          </a:r>
          <a:endParaRPr lang="en-US"/>
        </a:p>
      </dgm:t>
    </dgm:pt>
    <dgm:pt modelId="{095D249A-899B-40D9-9821-9E110E7777E0}" type="parTrans" cxnId="{0E63E2BD-5812-4AF5-BA7E-467A6AFC0CEE}">
      <dgm:prSet/>
      <dgm:spPr/>
      <dgm:t>
        <a:bodyPr/>
        <a:lstStyle/>
        <a:p>
          <a:endParaRPr lang="en-US"/>
        </a:p>
      </dgm:t>
    </dgm:pt>
    <dgm:pt modelId="{427B8A00-0649-43CD-863B-B5BAE0A92768}" type="sibTrans" cxnId="{0E63E2BD-5812-4AF5-BA7E-467A6AFC0CEE}">
      <dgm:prSet/>
      <dgm:spPr/>
      <dgm:t>
        <a:bodyPr/>
        <a:lstStyle/>
        <a:p>
          <a:endParaRPr lang="en-US"/>
        </a:p>
      </dgm:t>
    </dgm:pt>
    <dgm:pt modelId="{FA03BBA8-1D07-4BA7-B7BE-E174DC61AC46}">
      <dgm:prSet/>
      <dgm:spPr/>
      <dgm:t>
        <a:bodyPr/>
        <a:lstStyle/>
        <a:p>
          <a:r>
            <a:rPr lang="en-GB"/>
            <a:t>Being part of creating the conditions of successful change</a:t>
          </a:r>
          <a:endParaRPr lang="en-US"/>
        </a:p>
      </dgm:t>
    </dgm:pt>
    <dgm:pt modelId="{2FA3635B-0BA9-4589-AAFD-12A1E8F9A32C}" type="parTrans" cxnId="{19E1A18B-6C27-4CAC-BE83-94068BA5BFD1}">
      <dgm:prSet/>
      <dgm:spPr/>
      <dgm:t>
        <a:bodyPr/>
        <a:lstStyle/>
        <a:p>
          <a:endParaRPr lang="en-US"/>
        </a:p>
      </dgm:t>
    </dgm:pt>
    <dgm:pt modelId="{BBBCD581-5A1E-425A-9CAD-45F529068706}" type="sibTrans" cxnId="{19E1A18B-6C27-4CAC-BE83-94068BA5BFD1}">
      <dgm:prSet/>
      <dgm:spPr/>
      <dgm:t>
        <a:bodyPr/>
        <a:lstStyle/>
        <a:p>
          <a:endParaRPr lang="en-US"/>
        </a:p>
      </dgm:t>
    </dgm:pt>
    <dgm:pt modelId="{F6DA9E13-6C2C-4C38-BB4E-F00B85CD4037}" type="pres">
      <dgm:prSet presAssocID="{6470BD94-6AC4-4A6E-A877-B91027304E32}" presName="linear" presStyleCnt="0">
        <dgm:presLayoutVars>
          <dgm:animLvl val="lvl"/>
          <dgm:resizeHandles val="exact"/>
        </dgm:presLayoutVars>
      </dgm:prSet>
      <dgm:spPr/>
      <dgm:t>
        <a:bodyPr/>
        <a:lstStyle/>
        <a:p>
          <a:endParaRPr lang="en-GB"/>
        </a:p>
      </dgm:t>
    </dgm:pt>
    <dgm:pt modelId="{AEE944FA-E834-46B4-BE11-5401EE3A6B9D}" type="pres">
      <dgm:prSet presAssocID="{212EFC9F-E2B4-4A94-82DA-416CF88B9762}" presName="parentText" presStyleLbl="node1" presStyleIdx="0" presStyleCnt="6">
        <dgm:presLayoutVars>
          <dgm:chMax val="0"/>
          <dgm:bulletEnabled val="1"/>
        </dgm:presLayoutVars>
      </dgm:prSet>
      <dgm:spPr/>
      <dgm:t>
        <a:bodyPr/>
        <a:lstStyle/>
        <a:p>
          <a:endParaRPr lang="en-GB"/>
        </a:p>
      </dgm:t>
    </dgm:pt>
    <dgm:pt modelId="{54EE6C7F-6848-4EE8-A6A5-23248439DF66}" type="pres">
      <dgm:prSet presAssocID="{E866030E-ADA2-4279-A4C9-8E375F9DCA33}" presName="spacer" presStyleCnt="0"/>
      <dgm:spPr/>
    </dgm:pt>
    <dgm:pt modelId="{2F0B3864-6824-4CCC-AE50-922EF3BA6B86}" type="pres">
      <dgm:prSet presAssocID="{D4C60361-A4C8-4016-AC51-651D9B6152C8}" presName="parentText" presStyleLbl="node1" presStyleIdx="1" presStyleCnt="6">
        <dgm:presLayoutVars>
          <dgm:chMax val="0"/>
          <dgm:bulletEnabled val="1"/>
        </dgm:presLayoutVars>
      </dgm:prSet>
      <dgm:spPr/>
      <dgm:t>
        <a:bodyPr/>
        <a:lstStyle/>
        <a:p>
          <a:endParaRPr lang="en-GB"/>
        </a:p>
      </dgm:t>
    </dgm:pt>
    <dgm:pt modelId="{70C43F37-913A-4006-A761-C496EFFA6F44}" type="pres">
      <dgm:prSet presAssocID="{32855786-8214-47AA-AFFB-6EA9331A861A}" presName="spacer" presStyleCnt="0"/>
      <dgm:spPr/>
    </dgm:pt>
    <dgm:pt modelId="{D3F394CA-AFB3-47F7-9EA7-8BF1A01B744B}" type="pres">
      <dgm:prSet presAssocID="{62DB8F42-B293-4868-8E1A-853653230D4C}" presName="parentText" presStyleLbl="node1" presStyleIdx="2" presStyleCnt="6">
        <dgm:presLayoutVars>
          <dgm:chMax val="0"/>
          <dgm:bulletEnabled val="1"/>
        </dgm:presLayoutVars>
      </dgm:prSet>
      <dgm:spPr/>
      <dgm:t>
        <a:bodyPr/>
        <a:lstStyle/>
        <a:p>
          <a:endParaRPr lang="en-GB"/>
        </a:p>
      </dgm:t>
    </dgm:pt>
    <dgm:pt modelId="{C1D9F2B0-124E-4043-971B-73329D6108B2}" type="pres">
      <dgm:prSet presAssocID="{86B665DE-50AA-46E5-8B25-572BDF36689C}" presName="spacer" presStyleCnt="0"/>
      <dgm:spPr/>
    </dgm:pt>
    <dgm:pt modelId="{A059D7CC-AD5C-42CF-AD26-27D5E826C1FD}" type="pres">
      <dgm:prSet presAssocID="{920B52B2-B267-42FD-B569-55B392AD5574}" presName="parentText" presStyleLbl="node1" presStyleIdx="3" presStyleCnt="6">
        <dgm:presLayoutVars>
          <dgm:chMax val="0"/>
          <dgm:bulletEnabled val="1"/>
        </dgm:presLayoutVars>
      </dgm:prSet>
      <dgm:spPr/>
      <dgm:t>
        <a:bodyPr/>
        <a:lstStyle/>
        <a:p>
          <a:endParaRPr lang="en-GB"/>
        </a:p>
      </dgm:t>
    </dgm:pt>
    <dgm:pt modelId="{0AB7AB4D-CCE7-4EF1-A87E-C65D42F6D8A3}" type="pres">
      <dgm:prSet presAssocID="{F6E54DBE-29AB-47DD-AE64-D2DE7B78A6F4}" presName="spacer" presStyleCnt="0"/>
      <dgm:spPr/>
    </dgm:pt>
    <dgm:pt modelId="{58332E5C-1088-47DE-B70D-E431DC664C16}" type="pres">
      <dgm:prSet presAssocID="{0D2D826D-A350-468C-A2E0-9C0F5C97C0B3}" presName="parentText" presStyleLbl="node1" presStyleIdx="4" presStyleCnt="6">
        <dgm:presLayoutVars>
          <dgm:chMax val="0"/>
          <dgm:bulletEnabled val="1"/>
        </dgm:presLayoutVars>
      </dgm:prSet>
      <dgm:spPr/>
      <dgm:t>
        <a:bodyPr/>
        <a:lstStyle/>
        <a:p>
          <a:endParaRPr lang="en-GB"/>
        </a:p>
      </dgm:t>
    </dgm:pt>
    <dgm:pt modelId="{881BD843-4D37-4BC9-A869-93E82C8361CD}" type="pres">
      <dgm:prSet presAssocID="{427B8A00-0649-43CD-863B-B5BAE0A92768}" presName="spacer" presStyleCnt="0"/>
      <dgm:spPr/>
    </dgm:pt>
    <dgm:pt modelId="{10B64D69-1B17-4FE7-AEF6-20DA44734D9B}" type="pres">
      <dgm:prSet presAssocID="{FA03BBA8-1D07-4BA7-B7BE-E174DC61AC46}" presName="parentText" presStyleLbl="node1" presStyleIdx="5" presStyleCnt="6">
        <dgm:presLayoutVars>
          <dgm:chMax val="0"/>
          <dgm:bulletEnabled val="1"/>
        </dgm:presLayoutVars>
      </dgm:prSet>
      <dgm:spPr/>
      <dgm:t>
        <a:bodyPr/>
        <a:lstStyle/>
        <a:p>
          <a:endParaRPr lang="en-GB"/>
        </a:p>
      </dgm:t>
    </dgm:pt>
  </dgm:ptLst>
  <dgm:cxnLst>
    <dgm:cxn modelId="{19E1A18B-6C27-4CAC-BE83-94068BA5BFD1}" srcId="{6470BD94-6AC4-4A6E-A877-B91027304E32}" destId="{FA03BBA8-1D07-4BA7-B7BE-E174DC61AC46}" srcOrd="5" destOrd="0" parTransId="{2FA3635B-0BA9-4589-AAFD-12A1E8F9A32C}" sibTransId="{BBBCD581-5A1E-425A-9CAD-45F529068706}"/>
    <dgm:cxn modelId="{79A5532D-3F07-4B17-A268-49E1B998EFF4}" type="presOf" srcId="{920B52B2-B267-42FD-B569-55B392AD5574}" destId="{A059D7CC-AD5C-42CF-AD26-27D5E826C1FD}" srcOrd="0" destOrd="0" presId="urn:microsoft.com/office/officeart/2005/8/layout/vList2"/>
    <dgm:cxn modelId="{A643605E-A5EE-4291-BB47-6C2EE9E29A41}" srcId="{6470BD94-6AC4-4A6E-A877-B91027304E32}" destId="{920B52B2-B267-42FD-B569-55B392AD5574}" srcOrd="3" destOrd="0" parTransId="{71B86321-5CC5-4450-9575-AFC2C2ECC053}" sibTransId="{F6E54DBE-29AB-47DD-AE64-D2DE7B78A6F4}"/>
    <dgm:cxn modelId="{0E63E2BD-5812-4AF5-BA7E-467A6AFC0CEE}" srcId="{6470BD94-6AC4-4A6E-A877-B91027304E32}" destId="{0D2D826D-A350-468C-A2E0-9C0F5C97C0B3}" srcOrd="4" destOrd="0" parTransId="{095D249A-899B-40D9-9821-9E110E7777E0}" sibTransId="{427B8A00-0649-43CD-863B-B5BAE0A92768}"/>
    <dgm:cxn modelId="{5A51A817-B338-4375-B471-74DACC804777}" type="presOf" srcId="{212EFC9F-E2B4-4A94-82DA-416CF88B9762}" destId="{AEE944FA-E834-46B4-BE11-5401EE3A6B9D}" srcOrd="0" destOrd="0" presId="urn:microsoft.com/office/officeart/2005/8/layout/vList2"/>
    <dgm:cxn modelId="{DC91221C-7CD4-4B0F-B60D-15B91020A6D5}" type="presOf" srcId="{6470BD94-6AC4-4A6E-A877-B91027304E32}" destId="{F6DA9E13-6C2C-4C38-BB4E-F00B85CD4037}" srcOrd="0" destOrd="0" presId="urn:microsoft.com/office/officeart/2005/8/layout/vList2"/>
    <dgm:cxn modelId="{9A0D9557-9B65-420D-A34A-7FE63B43639C}" srcId="{6470BD94-6AC4-4A6E-A877-B91027304E32}" destId="{62DB8F42-B293-4868-8E1A-853653230D4C}" srcOrd="2" destOrd="0" parTransId="{49585A95-64A5-4DC8-B752-68FE0F44B824}" sibTransId="{86B665DE-50AA-46E5-8B25-572BDF36689C}"/>
    <dgm:cxn modelId="{CF95A429-443B-4D87-8BEF-86B34A4968A7}" type="presOf" srcId="{62DB8F42-B293-4868-8E1A-853653230D4C}" destId="{D3F394CA-AFB3-47F7-9EA7-8BF1A01B744B}" srcOrd="0" destOrd="0" presId="urn:microsoft.com/office/officeart/2005/8/layout/vList2"/>
    <dgm:cxn modelId="{AE60155E-7382-433C-B3DD-1A8571935EED}" type="presOf" srcId="{FA03BBA8-1D07-4BA7-B7BE-E174DC61AC46}" destId="{10B64D69-1B17-4FE7-AEF6-20DA44734D9B}" srcOrd="0" destOrd="0" presId="urn:microsoft.com/office/officeart/2005/8/layout/vList2"/>
    <dgm:cxn modelId="{3D2014DC-1C22-4239-80AC-727C5A3DD3AC}" srcId="{6470BD94-6AC4-4A6E-A877-B91027304E32}" destId="{D4C60361-A4C8-4016-AC51-651D9B6152C8}" srcOrd="1" destOrd="0" parTransId="{D1988B43-1173-4787-8A8D-7FB2D1016F61}" sibTransId="{32855786-8214-47AA-AFFB-6EA9331A861A}"/>
    <dgm:cxn modelId="{2919BEAA-4FCC-4FF0-9861-5002BF3516B2}" type="presOf" srcId="{0D2D826D-A350-468C-A2E0-9C0F5C97C0B3}" destId="{58332E5C-1088-47DE-B70D-E431DC664C16}" srcOrd="0" destOrd="0" presId="urn:microsoft.com/office/officeart/2005/8/layout/vList2"/>
    <dgm:cxn modelId="{0C7119FC-F8C3-472C-A5C0-CE1F807354DE}" srcId="{6470BD94-6AC4-4A6E-A877-B91027304E32}" destId="{212EFC9F-E2B4-4A94-82DA-416CF88B9762}" srcOrd="0" destOrd="0" parTransId="{6627201D-EBB6-40AB-BA9C-984837CF76AB}" sibTransId="{E866030E-ADA2-4279-A4C9-8E375F9DCA33}"/>
    <dgm:cxn modelId="{7A0FB472-33AE-4362-9F41-B9EF9EF5C24A}" type="presOf" srcId="{D4C60361-A4C8-4016-AC51-651D9B6152C8}" destId="{2F0B3864-6824-4CCC-AE50-922EF3BA6B86}" srcOrd="0" destOrd="0" presId="urn:microsoft.com/office/officeart/2005/8/layout/vList2"/>
    <dgm:cxn modelId="{C23DE7A4-3F5C-4BA2-9A4A-5FA4A4C519DA}" type="presParOf" srcId="{F6DA9E13-6C2C-4C38-BB4E-F00B85CD4037}" destId="{AEE944FA-E834-46B4-BE11-5401EE3A6B9D}" srcOrd="0" destOrd="0" presId="urn:microsoft.com/office/officeart/2005/8/layout/vList2"/>
    <dgm:cxn modelId="{33F43176-13A4-4058-B167-CAD0B457F053}" type="presParOf" srcId="{F6DA9E13-6C2C-4C38-BB4E-F00B85CD4037}" destId="{54EE6C7F-6848-4EE8-A6A5-23248439DF66}" srcOrd="1" destOrd="0" presId="urn:microsoft.com/office/officeart/2005/8/layout/vList2"/>
    <dgm:cxn modelId="{A667B759-D0A7-4373-B101-1D1F4BE7CEEC}" type="presParOf" srcId="{F6DA9E13-6C2C-4C38-BB4E-F00B85CD4037}" destId="{2F0B3864-6824-4CCC-AE50-922EF3BA6B86}" srcOrd="2" destOrd="0" presId="urn:microsoft.com/office/officeart/2005/8/layout/vList2"/>
    <dgm:cxn modelId="{6F43C5DB-6A56-4F10-895D-65C37C664A00}" type="presParOf" srcId="{F6DA9E13-6C2C-4C38-BB4E-F00B85CD4037}" destId="{70C43F37-913A-4006-A761-C496EFFA6F44}" srcOrd="3" destOrd="0" presId="urn:microsoft.com/office/officeart/2005/8/layout/vList2"/>
    <dgm:cxn modelId="{A1A4B89D-3FE0-4180-9CBD-E07953ACA0E0}" type="presParOf" srcId="{F6DA9E13-6C2C-4C38-BB4E-F00B85CD4037}" destId="{D3F394CA-AFB3-47F7-9EA7-8BF1A01B744B}" srcOrd="4" destOrd="0" presId="urn:microsoft.com/office/officeart/2005/8/layout/vList2"/>
    <dgm:cxn modelId="{ABD41E86-A048-4BE4-BC72-6AC650B3D2FD}" type="presParOf" srcId="{F6DA9E13-6C2C-4C38-BB4E-F00B85CD4037}" destId="{C1D9F2B0-124E-4043-971B-73329D6108B2}" srcOrd="5" destOrd="0" presId="urn:microsoft.com/office/officeart/2005/8/layout/vList2"/>
    <dgm:cxn modelId="{9AD516FC-20F3-44E2-BBB6-F856EB38D187}" type="presParOf" srcId="{F6DA9E13-6C2C-4C38-BB4E-F00B85CD4037}" destId="{A059D7CC-AD5C-42CF-AD26-27D5E826C1FD}" srcOrd="6" destOrd="0" presId="urn:microsoft.com/office/officeart/2005/8/layout/vList2"/>
    <dgm:cxn modelId="{E9A33792-3AAA-461A-B3C0-9A441DFFD5D5}" type="presParOf" srcId="{F6DA9E13-6C2C-4C38-BB4E-F00B85CD4037}" destId="{0AB7AB4D-CCE7-4EF1-A87E-C65D42F6D8A3}" srcOrd="7" destOrd="0" presId="urn:microsoft.com/office/officeart/2005/8/layout/vList2"/>
    <dgm:cxn modelId="{3980C136-86EB-4467-B18A-95C9A89B6AD1}" type="presParOf" srcId="{F6DA9E13-6C2C-4C38-BB4E-F00B85CD4037}" destId="{58332E5C-1088-47DE-B70D-E431DC664C16}" srcOrd="8" destOrd="0" presId="urn:microsoft.com/office/officeart/2005/8/layout/vList2"/>
    <dgm:cxn modelId="{592B07DF-0FB0-4503-81BA-4C537489562D}" type="presParOf" srcId="{F6DA9E13-6C2C-4C38-BB4E-F00B85CD4037}" destId="{881BD843-4D37-4BC9-A869-93E82C8361CD}" srcOrd="9" destOrd="0" presId="urn:microsoft.com/office/officeart/2005/8/layout/vList2"/>
    <dgm:cxn modelId="{73FB137B-F5E2-4431-B91C-0499F4109D80}" type="presParOf" srcId="{F6DA9E13-6C2C-4C38-BB4E-F00B85CD4037}" destId="{10B64D69-1B17-4FE7-AEF6-20DA44734D9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6E8F87-E7EF-48F8-A44F-F3DF2C55700B}"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A886F9C3-B765-4E3E-8600-8952FDC0FAE3}">
      <dgm:prSet/>
      <dgm:spPr/>
      <dgm:t>
        <a:bodyPr/>
        <a:lstStyle/>
        <a:p>
          <a:r>
            <a:rPr lang="en-GB"/>
            <a:t>Clinical – Palliative Care judgements and decision making</a:t>
          </a:r>
          <a:endParaRPr lang="en-US"/>
        </a:p>
      </dgm:t>
    </dgm:pt>
    <dgm:pt modelId="{9B5D60BF-5B13-4712-ADF6-A16A1E987148}" type="parTrans" cxnId="{A1C9C1C5-6C56-49F3-8990-4091B0C6A1AF}">
      <dgm:prSet/>
      <dgm:spPr/>
      <dgm:t>
        <a:bodyPr/>
        <a:lstStyle/>
        <a:p>
          <a:endParaRPr lang="en-US"/>
        </a:p>
      </dgm:t>
    </dgm:pt>
    <dgm:pt modelId="{F3059FA9-ECCF-464E-964C-7F4E1576F128}" type="sibTrans" cxnId="{A1C9C1C5-6C56-49F3-8990-4091B0C6A1AF}">
      <dgm:prSet/>
      <dgm:spPr/>
      <dgm:t>
        <a:bodyPr/>
        <a:lstStyle/>
        <a:p>
          <a:endParaRPr lang="en-US"/>
        </a:p>
      </dgm:t>
    </dgm:pt>
    <dgm:pt modelId="{2E8C8990-3718-4845-8F77-DB18AF5BF7EB}">
      <dgm:prSet/>
      <dgm:spPr/>
      <dgm:t>
        <a:bodyPr/>
        <a:lstStyle/>
        <a:p>
          <a:r>
            <a:rPr lang="en-GB"/>
            <a:t>Operational</a:t>
          </a:r>
          <a:endParaRPr lang="en-US"/>
        </a:p>
      </dgm:t>
    </dgm:pt>
    <dgm:pt modelId="{0E4098D4-4989-465F-9294-4304C82AC235}" type="parTrans" cxnId="{47EE4B8C-CE33-4320-8DBB-5EC0931D02C3}">
      <dgm:prSet/>
      <dgm:spPr/>
      <dgm:t>
        <a:bodyPr/>
        <a:lstStyle/>
        <a:p>
          <a:endParaRPr lang="en-US"/>
        </a:p>
      </dgm:t>
    </dgm:pt>
    <dgm:pt modelId="{A3793C7D-3691-4D2F-B75C-3EE37CBCAE5C}" type="sibTrans" cxnId="{47EE4B8C-CE33-4320-8DBB-5EC0931D02C3}">
      <dgm:prSet/>
      <dgm:spPr/>
      <dgm:t>
        <a:bodyPr/>
        <a:lstStyle/>
        <a:p>
          <a:endParaRPr lang="en-US"/>
        </a:p>
      </dgm:t>
    </dgm:pt>
    <dgm:pt modelId="{CE575236-E11B-4B6A-891B-37226DDF0996}">
      <dgm:prSet/>
      <dgm:spPr/>
      <dgm:t>
        <a:bodyPr/>
        <a:lstStyle/>
        <a:p>
          <a:r>
            <a:rPr lang="en-GB" dirty="0"/>
            <a:t>Strategic</a:t>
          </a:r>
        </a:p>
        <a:p>
          <a:r>
            <a:rPr lang="en-GB" dirty="0"/>
            <a:t>Evidence and Research </a:t>
          </a:r>
          <a:endParaRPr lang="en-US" dirty="0"/>
        </a:p>
      </dgm:t>
    </dgm:pt>
    <dgm:pt modelId="{5E492C95-92B3-493F-94CF-65D6B7F9A64A}" type="parTrans" cxnId="{DBC32125-9961-4B19-BB84-902281382F25}">
      <dgm:prSet/>
      <dgm:spPr/>
      <dgm:t>
        <a:bodyPr/>
        <a:lstStyle/>
        <a:p>
          <a:endParaRPr lang="en-US"/>
        </a:p>
      </dgm:t>
    </dgm:pt>
    <dgm:pt modelId="{F199C934-9757-4BC4-A341-EBE2ADECD171}" type="sibTrans" cxnId="{DBC32125-9961-4B19-BB84-902281382F25}">
      <dgm:prSet/>
      <dgm:spPr/>
      <dgm:t>
        <a:bodyPr/>
        <a:lstStyle/>
        <a:p>
          <a:endParaRPr lang="en-US"/>
        </a:p>
      </dgm:t>
    </dgm:pt>
    <dgm:pt modelId="{E3FC9307-969C-4785-9578-29AC77ADB078}">
      <dgm:prSet/>
      <dgm:spPr/>
      <dgm:t>
        <a:bodyPr/>
        <a:lstStyle/>
        <a:p>
          <a:r>
            <a:rPr lang="en-GB"/>
            <a:t>Facilitating Learning</a:t>
          </a:r>
          <a:endParaRPr lang="en-US"/>
        </a:p>
      </dgm:t>
    </dgm:pt>
    <dgm:pt modelId="{30150A2D-667C-42B9-A2D9-D9631C9AAB19}" type="parTrans" cxnId="{ED74E4AC-B97C-4D7E-ACA5-9BC55244C06B}">
      <dgm:prSet/>
      <dgm:spPr/>
      <dgm:t>
        <a:bodyPr/>
        <a:lstStyle/>
        <a:p>
          <a:endParaRPr lang="en-US"/>
        </a:p>
      </dgm:t>
    </dgm:pt>
    <dgm:pt modelId="{CBDFAC53-95F1-4DB7-B159-4B042EC4C8CA}" type="sibTrans" cxnId="{ED74E4AC-B97C-4D7E-ACA5-9BC55244C06B}">
      <dgm:prSet/>
      <dgm:spPr/>
      <dgm:t>
        <a:bodyPr/>
        <a:lstStyle/>
        <a:p>
          <a:endParaRPr lang="en-US"/>
        </a:p>
      </dgm:t>
    </dgm:pt>
    <dgm:pt modelId="{D9D92D3B-914F-4A1F-A9A1-8B9AAADB3FC9}">
      <dgm:prSet/>
      <dgm:spPr/>
      <dgm:t>
        <a:bodyPr/>
        <a:lstStyle/>
        <a:p>
          <a:r>
            <a:rPr lang="en-GB"/>
            <a:t>Reflections in Care</a:t>
          </a:r>
          <a:endParaRPr lang="en-US"/>
        </a:p>
      </dgm:t>
    </dgm:pt>
    <dgm:pt modelId="{29D6D5D9-77AE-48C0-AF71-B56AC4019F0B}" type="parTrans" cxnId="{9F20B2C2-25D2-491B-B2C9-7159F3A81BC9}">
      <dgm:prSet/>
      <dgm:spPr/>
      <dgm:t>
        <a:bodyPr/>
        <a:lstStyle/>
        <a:p>
          <a:endParaRPr lang="en-US"/>
        </a:p>
      </dgm:t>
    </dgm:pt>
    <dgm:pt modelId="{C7FE6A66-36E5-475B-B753-BB8D3B74DD49}" type="sibTrans" cxnId="{9F20B2C2-25D2-491B-B2C9-7159F3A81BC9}">
      <dgm:prSet/>
      <dgm:spPr/>
      <dgm:t>
        <a:bodyPr/>
        <a:lstStyle/>
        <a:p>
          <a:endParaRPr lang="en-US"/>
        </a:p>
      </dgm:t>
    </dgm:pt>
    <dgm:pt modelId="{BFD769E4-15C9-492A-BFB5-4C22F9798D3F}">
      <dgm:prSet/>
      <dgm:spPr/>
      <dgm:t>
        <a:bodyPr/>
        <a:lstStyle/>
        <a:p>
          <a:r>
            <a:rPr lang="en-GB"/>
            <a:t>Service Development</a:t>
          </a:r>
          <a:endParaRPr lang="en-US"/>
        </a:p>
      </dgm:t>
    </dgm:pt>
    <dgm:pt modelId="{194ACFC7-4F49-4F4C-9A92-10F7DBD6825C}" type="parTrans" cxnId="{845BF093-D7B3-4187-A557-1B337B52A6F0}">
      <dgm:prSet/>
      <dgm:spPr/>
      <dgm:t>
        <a:bodyPr/>
        <a:lstStyle/>
        <a:p>
          <a:endParaRPr lang="en-US"/>
        </a:p>
      </dgm:t>
    </dgm:pt>
    <dgm:pt modelId="{1B688DCA-D70C-4FEC-BCC8-DCA1B5F05F76}" type="sibTrans" cxnId="{845BF093-D7B3-4187-A557-1B337B52A6F0}">
      <dgm:prSet/>
      <dgm:spPr/>
      <dgm:t>
        <a:bodyPr/>
        <a:lstStyle/>
        <a:p>
          <a:endParaRPr lang="en-US"/>
        </a:p>
      </dgm:t>
    </dgm:pt>
    <dgm:pt modelId="{C2CDBC06-BFE6-4EB1-84C7-E228C05A260C}" type="pres">
      <dgm:prSet presAssocID="{0D6E8F87-E7EF-48F8-A44F-F3DF2C55700B}" presName="root" presStyleCnt="0">
        <dgm:presLayoutVars>
          <dgm:dir/>
          <dgm:resizeHandles val="exact"/>
        </dgm:presLayoutVars>
      </dgm:prSet>
      <dgm:spPr/>
      <dgm:t>
        <a:bodyPr/>
        <a:lstStyle/>
        <a:p>
          <a:endParaRPr lang="en-GB"/>
        </a:p>
      </dgm:t>
    </dgm:pt>
    <dgm:pt modelId="{1EC53003-C34E-4077-AD3E-8FF208681771}" type="pres">
      <dgm:prSet presAssocID="{A886F9C3-B765-4E3E-8600-8952FDC0FAE3}" presName="compNode" presStyleCnt="0"/>
      <dgm:spPr/>
    </dgm:pt>
    <dgm:pt modelId="{9D758C69-E6F3-4F5A-8849-10CB87F24FAD}" type="pres">
      <dgm:prSet presAssocID="{A886F9C3-B765-4E3E-8600-8952FDC0FAE3}"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Stethoscope"/>
        </a:ext>
      </dgm:extLst>
    </dgm:pt>
    <dgm:pt modelId="{05EFAEBC-C278-4CD9-A2C9-F10F5519B0BA}" type="pres">
      <dgm:prSet presAssocID="{A886F9C3-B765-4E3E-8600-8952FDC0FAE3}" presName="spaceRect" presStyleCnt="0"/>
      <dgm:spPr/>
    </dgm:pt>
    <dgm:pt modelId="{0FADBF7A-6C9E-42A5-A73C-B0A76F9377C3}" type="pres">
      <dgm:prSet presAssocID="{A886F9C3-B765-4E3E-8600-8952FDC0FAE3}" presName="textRect" presStyleLbl="revTx" presStyleIdx="0" presStyleCnt="6">
        <dgm:presLayoutVars>
          <dgm:chMax val="1"/>
          <dgm:chPref val="1"/>
        </dgm:presLayoutVars>
      </dgm:prSet>
      <dgm:spPr/>
      <dgm:t>
        <a:bodyPr/>
        <a:lstStyle/>
        <a:p>
          <a:endParaRPr lang="en-GB"/>
        </a:p>
      </dgm:t>
    </dgm:pt>
    <dgm:pt modelId="{CB742133-EDAE-482C-B80B-11BAD615F278}" type="pres">
      <dgm:prSet presAssocID="{F3059FA9-ECCF-464E-964C-7F4E1576F128}" presName="sibTrans" presStyleCnt="0"/>
      <dgm:spPr/>
    </dgm:pt>
    <dgm:pt modelId="{11E46B8F-D76D-4733-8871-8D2236CF830C}" type="pres">
      <dgm:prSet presAssocID="{2E8C8990-3718-4845-8F77-DB18AF5BF7EB}" presName="compNode" presStyleCnt="0"/>
      <dgm:spPr/>
    </dgm:pt>
    <dgm:pt modelId="{284B6096-B9D3-4385-AF25-4AF8CB570467}" type="pres">
      <dgm:prSet presAssocID="{2E8C8990-3718-4845-8F77-DB18AF5BF7EB}"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Gears"/>
        </a:ext>
      </dgm:extLst>
    </dgm:pt>
    <dgm:pt modelId="{E9171B39-B72B-4CD2-9798-E0A3135BC050}" type="pres">
      <dgm:prSet presAssocID="{2E8C8990-3718-4845-8F77-DB18AF5BF7EB}" presName="spaceRect" presStyleCnt="0"/>
      <dgm:spPr/>
    </dgm:pt>
    <dgm:pt modelId="{211666F5-A864-43AE-A19E-97388B627C09}" type="pres">
      <dgm:prSet presAssocID="{2E8C8990-3718-4845-8F77-DB18AF5BF7EB}" presName="textRect" presStyleLbl="revTx" presStyleIdx="1" presStyleCnt="6">
        <dgm:presLayoutVars>
          <dgm:chMax val="1"/>
          <dgm:chPref val="1"/>
        </dgm:presLayoutVars>
      </dgm:prSet>
      <dgm:spPr/>
      <dgm:t>
        <a:bodyPr/>
        <a:lstStyle/>
        <a:p>
          <a:endParaRPr lang="en-GB"/>
        </a:p>
      </dgm:t>
    </dgm:pt>
    <dgm:pt modelId="{4B281E7B-357D-450B-B924-1C2EEF1E35A8}" type="pres">
      <dgm:prSet presAssocID="{A3793C7D-3691-4D2F-B75C-3EE37CBCAE5C}" presName="sibTrans" presStyleCnt="0"/>
      <dgm:spPr/>
    </dgm:pt>
    <dgm:pt modelId="{046804C9-AFCE-46FB-BAB3-0564FCE19F63}" type="pres">
      <dgm:prSet presAssocID="{CE575236-E11B-4B6A-891B-37226DDF0996}" presName="compNode" presStyleCnt="0"/>
      <dgm:spPr/>
    </dgm:pt>
    <dgm:pt modelId="{D36350A6-FBAE-4995-A7A6-91D7D43D7456}" type="pres">
      <dgm:prSet presAssocID="{CE575236-E11B-4B6A-891B-37226DDF099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Playbook"/>
        </a:ext>
      </dgm:extLst>
    </dgm:pt>
    <dgm:pt modelId="{EB2821EC-DB0B-4075-AEA9-86B9CF66EDB6}" type="pres">
      <dgm:prSet presAssocID="{CE575236-E11B-4B6A-891B-37226DDF0996}" presName="spaceRect" presStyleCnt="0"/>
      <dgm:spPr/>
    </dgm:pt>
    <dgm:pt modelId="{9A21CF74-7472-41CE-8A28-C7D915AAFF90}" type="pres">
      <dgm:prSet presAssocID="{CE575236-E11B-4B6A-891B-37226DDF0996}" presName="textRect" presStyleLbl="revTx" presStyleIdx="2" presStyleCnt="6">
        <dgm:presLayoutVars>
          <dgm:chMax val="1"/>
          <dgm:chPref val="1"/>
        </dgm:presLayoutVars>
      </dgm:prSet>
      <dgm:spPr/>
      <dgm:t>
        <a:bodyPr/>
        <a:lstStyle/>
        <a:p>
          <a:endParaRPr lang="en-GB"/>
        </a:p>
      </dgm:t>
    </dgm:pt>
    <dgm:pt modelId="{8EA8048F-0717-4955-9D9D-F702AA6C7525}" type="pres">
      <dgm:prSet presAssocID="{F199C934-9757-4BC4-A341-EBE2ADECD171}" presName="sibTrans" presStyleCnt="0"/>
      <dgm:spPr/>
    </dgm:pt>
    <dgm:pt modelId="{517C8779-1C1E-4442-B7CD-E617E56E463F}" type="pres">
      <dgm:prSet presAssocID="{E3FC9307-969C-4785-9578-29AC77ADB078}" presName="compNode" presStyleCnt="0"/>
      <dgm:spPr/>
    </dgm:pt>
    <dgm:pt modelId="{E95B3676-8FDB-47C6-BC93-C0E8168B08FB}" type="pres">
      <dgm:prSet presAssocID="{E3FC9307-969C-4785-9578-29AC77ADB07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Teacher"/>
        </a:ext>
      </dgm:extLst>
    </dgm:pt>
    <dgm:pt modelId="{C1EE3355-8632-43EB-86E7-D4409349D6E5}" type="pres">
      <dgm:prSet presAssocID="{E3FC9307-969C-4785-9578-29AC77ADB078}" presName="spaceRect" presStyleCnt="0"/>
      <dgm:spPr/>
    </dgm:pt>
    <dgm:pt modelId="{989D6C10-78CB-4DF8-86CB-57D8815A2694}" type="pres">
      <dgm:prSet presAssocID="{E3FC9307-969C-4785-9578-29AC77ADB078}" presName="textRect" presStyleLbl="revTx" presStyleIdx="3" presStyleCnt="6">
        <dgm:presLayoutVars>
          <dgm:chMax val="1"/>
          <dgm:chPref val="1"/>
        </dgm:presLayoutVars>
      </dgm:prSet>
      <dgm:spPr/>
      <dgm:t>
        <a:bodyPr/>
        <a:lstStyle/>
        <a:p>
          <a:endParaRPr lang="en-GB"/>
        </a:p>
      </dgm:t>
    </dgm:pt>
    <dgm:pt modelId="{A1758956-1B70-44E8-BE8C-4714B8253B70}" type="pres">
      <dgm:prSet presAssocID="{CBDFAC53-95F1-4DB7-B159-4B042EC4C8CA}" presName="sibTrans" presStyleCnt="0"/>
      <dgm:spPr/>
    </dgm:pt>
    <dgm:pt modelId="{83577269-92C2-4125-98DB-BBD7E96E9099}" type="pres">
      <dgm:prSet presAssocID="{D9D92D3B-914F-4A1F-A9A1-8B9AAADB3FC9}" presName="compNode" presStyleCnt="0"/>
      <dgm:spPr/>
    </dgm:pt>
    <dgm:pt modelId="{446BA2DB-8F3A-4BC8-BC72-3AB88B744617}" type="pres">
      <dgm:prSet presAssocID="{D9D92D3B-914F-4A1F-A9A1-8B9AAADB3FC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Head with Gears"/>
        </a:ext>
      </dgm:extLst>
    </dgm:pt>
    <dgm:pt modelId="{C612652E-DC24-4ADD-B654-F27F979EFD2C}" type="pres">
      <dgm:prSet presAssocID="{D9D92D3B-914F-4A1F-A9A1-8B9AAADB3FC9}" presName="spaceRect" presStyleCnt="0"/>
      <dgm:spPr/>
    </dgm:pt>
    <dgm:pt modelId="{22076FEC-1BD2-4BF0-9E6F-DBD4643893CF}" type="pres">
      <dgm:prSet presAssocID="{D9D92D3B-914F-4A1F-A9A1-8B9AAADB3FC9}" presName="textRect" presStyleLbl="revTx" presStyleIdx="4" presStyleCnt="6">
        <dgm:presLayoutVars>
          <dgm:chMax val="1"/>
          <dgm:chPref val="1"/>
        </dgm:presLayoutVars>
      </dgm:prSet>
      <dgm:spPr/>
      <dgm:t>
        <a:bodyPr/>
        <a:lstStyle/>
        <a:p>
          <a:endParaRPr lang="en-GB"/>
        </a:p>
      </dgm:t>
    </dgm:pt>
    <dgm:pt modelId="{2CD712F0-F816-49E1-B796-B5AF06B97F9B}" type="pres">
      <dgm:prSet presAssocID="{C7FE6A66-36E5-475B-B753-BB8D3B74DD49}" presName="sibTrans" presStyleCnt="0"/>
      <dgm:spPr/>
    </dgm:pt>
    <dgm:pt modelId="{62076EFE-3DBD-4124-906A-691F57E86FC2}" type="pres">
      <dgm:prSet presAssocID="{BFD769E4-15C9-492A-BFB5-4C22F9798D3F}" presName="compNode" presStyleCnt="0"/>
      <dgm:spPr/>
    </dgm:pt>
    <dgm:pt modelId="{B72EEA42-50B0-44A4-81B3-FD6548D0AC7C}" type="pres">
      <dgm:prSet presAssocID="{BFD769E4-15C9-492A-BFB5-4C22F9798D3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extLst>
        <a:ext uri="{E40237B7-FDA0-4F09-8148-C483321AD2D9}">
          <dgm14:cNvPr xmlns:dgm14="http://schemas.microsoft.com/office/drawing/2010/diagram" id="0" name="" descr="Handshake"/>
        </a:ext>
      </dgm:extLst>
    </dgm:pt>
    <dgm:pt modelId="{63704240-8709-4F9D-B128-D8642B47D6FB}" type="pres">
      <dgm:prSet presAssocID="{BFD769E4-15C9-492A-BFB5-4C22F9798D3F}" presName="spaceRect" presStyleCnt="0"/>
      <dgm:spPr/>
    </dgm:pt>
    <dgm:pt modelId="{28261DE7-11B6-4C44-A844-D293F7B78EE2}" type="pres">
      <dgm:prSet presAssocID="{BFD769E4-15C9-492A-BFB5-4C22F9798D3F}" presName="textRect" presStyleLbl="revTx" presStyleIdx="5" presStyleCnt="6">
        <dgm:presLayoutVars>
          <dgm:chMax val="1"/>
          <dgm:chPref val="1"/>
        </dgm:presLayoutVars>
      </dgm:prSet>
      <dgm:spPr/>
      <dgm:t>
        <a:bodyPr/>
        <a:lstStyle/>
        <a:p>
          <a:endParaRPr lang="en-GB"/>
        </a:p>
      </dgm:t>
    </dgm:pt>
  </dgm:ptLst>
  <dgm:cxnLst>
    <dgm:cxn modelId="{6CD47E37-276D-45CA-AA44-30EB01E0AFB7}" type="presOf" srcId="{BFD769E4-15C9-492A-BFB5-4C22F9798D3F}" destId="{28261DE7-11B6-4C44-A844-D293F7B78EE2}" srcOrd="0" destOrd="0" presId="urn:microsoft.com/office/officeart/2018/2/layout/IconLabelList"/>
    <dgm:cxn modelId="{ED74E4AC-B97C-4D7E-ACA5-9BC55244C06B}" srcId="{0D6E8F87-E7EF-48F8-A44F-F3DF2C55700B}" destId="{E3FC9307-969C-4785-9578-29AC77ADB078}" srcOrd="3" destOrd="0" parTransId="{30150A2D-667C-42B9-A2D9-D9631C9AAB19}" sibTransId="{CBDFAC53-95F1-4DB7-B159-4B042EC4C8CA}"/>
    <dgm:cxn modelId="{10CE6A7C-E1C9-4700-9909-4556EB310F00}" type="presOf" srcId="{E3FC9307-969C-4785-9578-29AC77ADB078}" destId="{989D6C10-78CB-4DF8-86CB-57D8815A2694}" srcOrd="0" destOrd="0" presId="urn:microsoft.com/office/officeart/2018/2/layout/IconLabelList"/>
    <dgm:cxn modelId="{845BF093-D7B3-4187-A557-1B337B52A6F0}" srcId="{0D6E8F87-E7EF-48F8-A44F-F3DF2C55700B}" destId="{BFD769E4-15C9-492A-BFB5-4C22F9798D3F}" srcOrd="5" destOrd="0" parTransId="{194ACFC7-4F49-4F4C-9A92-10F7DBD6825C}" sibTransId="{1B688DCA-D70C-4FEC-BCC8-DCA1B5F05F76}"/>
    <dgm:cxn modelId="{0A37B613-7A01-4483-BA27-12B99E0C2F45}" type="presOf" srcId="{D9D92D3B-914F-4A1F-A9A1-8B9AAADB3FC9}" destId="{22076FEC-1BD2-4BF0-9E6F-DBD4643893CF}" srcOrd="0" destOrd="0" presId="urn:microsoft.com/office/officeart/2018/2/layout/IconLabelList"/>
    <dgm:cxn modelId="{A1C9C1C5-6C56-49F3-8990-4091B0C6A1AF}" srcId="{0D6E8F87-E7EF-48F8-A44F-F3DF2C55700B}" destId="{A886F9C3-B765-4E3E-8600-8952FDC0FAE3}" srcOrd="0" destOrd="0" parTransId="{9B5D60BF-5B13-4712-ADF6-A16A1E987148}" sibTransId="{F3059FA9-ECCF-464E-964C-7F4E1576F128}"/>
    <dgm:cxn modelId="{410B9713-A98B-419C-A1BE-5182606836E8}" type="presOf" srcId="{0D6E8F87-E7EF-48F8-A44F-F3DF2C55700B}" destId="{C2CDBC06-BFE6-4EB1-84C7-E228C05A260C}" srcOrd="0" destOrd="0" presId="urn:microsoft.com/office/officeart/2018/2/layout/IconLabelList"/>
    <dgm:cxn modelId="{9F20B2C2-25D2-491B-B2C9-7159F3A81BC9}" srcId="{0D6E8F87-E7EF-48F8-A44F-F3DF2C55700B}" destId="{D9D92D3B-914F-4A1F-A9A1-8B9AAADB3FC9}" srcOrd="4" destOrd="0" parTransId="{29D6D5D9-77AE-48C0-AF71-B56AC4019F0B}" sibTransId="{C7FE6A66-36E5-475B-B753-BB8D3B74DD49}"/>
    <dgm:cxn modelId="{4D78DD04-BC27-4DED-8645-1B0E047A0394}" type="presOf" srcId="{CE575236-E11B-4B6A-891B-37226DDF0996}" destId="{9A21CF74-7472-41CE-8A28-C7D915AAFF90}" srcOrd="0" destOrd="0" presId="urn:microsoft.com/office/officeart/2018/2/layout/IconLabelList"/>
    <dgm:cxn modelId="{47EE4B8C-CE33-4320-8DBB-5EC0931D02C3}" srcId="{0D6E8F87-E7EF-48F8-A44F-F3DF2C55700B}" destId="{2E8C8990-3718-4845-8F77-DB18AF5BF7EB}" srcOrd="1" destOrd="0" parTransId="{0E4098D4-4989-465F-9294-4304C82AC235}" sibTransId="{A3793C7D-3691-4D2F-B75C-3EE37CBCAE5C}"/>
    <dgm:cxn modelId="{FD16FD41-F496-43B1-ACF1-4E82EB256733}" type="presOf" srcId="{A886F9C3-B765-4E3E-8600-8952FDC0FAE3}" destId="{0FADBF7A-6C9E-42A5-A73C-B0A76F9377C3}" srcOrd="0" destOrd="0" presId="urn:microsoft.com/office/officeart/2018/2/layout/IconLabelList"/>
    <dgm:cxn modelId="{DBC32125-9961-4B19-BB84-902281382F25}" srcId="{0D6E8F87-E7EF-48F8-A44F-F3DF2C55700B}" destId="{CE575236-E11B-4B6A-891B-37226DDF0996}" srcOrd="2" destOrd="0" parTransId="{5E492C95-92B3-493F-94CF-65D6B7F9A64A}" sibTransId="{F199C934-9757-4BC4-A341-EBE2ADECD171}"/>
    <dgm:cxn modelId="{8482303F-0D7B-45B8-A8A0-3686E13A3A6B}" type="presOf" srcId="{2E8C8990-3718-4845-8F77-DB18AF5BF7EB}" destId="{211666F5-A864-43AE-A19E-97388B627C09}" srcOrd="0" destOrd="0" presId="urn:microsoft.com/office/officeart/2018/2/layout/IconLabelList"/>
    <dgm:cxn modelId="{E47199A7-02B5-4382-9D9A-1D20D8EA43E9}" type="presParOf" srcId="{C2CDBC06-BFE6-4EB1-84C7-E228C05A260C}" destId="{1EC53003-C34E-4077-AD3E-8FF208681771}" srcOrd="0" destOrd="0" presId="urn:microsoft.com/office/officeart/2018/2/layout/IconLabelList"/>
    <dgm:cxn modelId="{8C59080B-C329-473C-8AA2-53B3858E1CB0}" type="presParOf" srcId="{1EC53003-C34E-4077-AD3E-8FF208681771}" destId="{9D758C69-E6F3-4F5A-8849-10CB87F24FAD}" srcOrd="0" destOrd="0" presId="urn:microsoft.com/office/officeart/2018/2/layout/IconLabelList"/>
    <dgm:cxn modelId="{27E9CC28-E4EC-4710-BB8B-8E5B5D4BCECA}" type="presParOf" srcId="{1EC53003-C34E-4077-AD3E-8FF208681771}" destId="{05EFAEBC-C278-4CD9-A2C9-F10F5519B0BA}" srcOrd="1" destOrd="0" presId="urn:microsoft.com/office/officeart/2018/2/layout/IconLabelList"/>
    <dgm:cxn modelId="{81B5325C-1134-4613-9FBF-12857605798E}" type="presParOf" srcId="{1EC53003-C34E-4077-AD3E-8FF208681771}" destId="{0FADBF7A-6C9E-42A5-A73C-B0A76F9377C3}" srcOrd="2" destOrd="0" presId="urn:microsoft.com/office/officeart/2018/2/layout/IconLabelList"/>
    <dgm:cxn modelId="{07B8F642-EA1D-457F-9398-B5B924319254}" type="presParOf" srcId="{C2CDBC06-BFE6-4EB1-84C7-E228C05A260C}" destId="{CB742133-EDAE-482C-B80B-11BAD615F278}" srcOrd="1" destOrd="0" presId="urn:microsoft.com/office/officeart/2018/2/layout/IconLabelList"/>
    <dgm:cxn modelId="{9D9550F7-A78B-4D81-B350-259B72B5E723}" type="presParOf" srcId="{C2CDBC06-BFE6-4EB1-84C7-E228C05A260C}" destId="{11E46B8F-D76D-4733-8871-8D2236CF830C}" srcOrd="2" destOrd="0" presId="urn:microsoft.com/office/officeart/2018/2/layout/IconLabelList"/>
    <dgm:cxn modelId="{7F118857-D45A-499F-9F79-CC9AC0AE47A0}" type="presParOf" srcId="{11E46B8F-D76D-4733-8871-8D2236CF830C}" destId="{284B6096-B9D3-4385-AF25-4AF8CB570467}" srcOrd="0" destOrd="0" presId="urn:microsoft.com/office/officeart/2018/2/layout/IconLabelList"/>
    <dgm:cxn modelId="{E261947F-69E9-4EA1-B99A-68A2BEEAC695}" type="presParOf" srcId="{11E46B8F-D76D-4733-8871-8D2236CF830C}" destId="{E9171B39-B72B-4CD2-9798-E0A3135BC050}" srcOrd="1" destOrd="0" presId="urn:microsoft.com/office/officeart/2018/2/layout/IconLabelList"/>
    <dgm:cxn modelId="{B00B9D45-F63F-4A1E-BE38-21D000ACC09C}" type="presParOf" srcId="{11E46B8F-D76D-4733-8871-8D2236CF830C}" destId="{211666F5-A864-43AE-A19E-97388B627C09}" srcOrd="2" destOrd="0" presId="urn:microsoft.com/office/officeart/2018/2/layout/IconLabelList"/>
    <dgm:cxn modelId="{360194EF-8F97-40F8-BCCB-617F38A26334}" type="presParOf" srcId="{C2CDBC06-BFE6-4EB1-84C7-E228C05A260C}" destId="{4B281E7B-357D-450B-B924-1C2EEF1E35A8}" srcOrd="3" destOrd="0" presId="urn:microsoft.com/office/officeart/2018/2/layout/IconLabelList"/>
    <dgm:cxn modelId="{35C0E806-1C74-4266-A0AE-6521DCD83724}" type="presParOf" srcId="{C2CDBC06-BFE6-4EB1-84C7-E228C05A260C}" destId="{046804C9-AFCE-46FB-BAB3-0564FCE19F63}" srcOrd="4" destOrd="0" presId="urn:microsoft.com/office/officeart/2018/2/layout/IconLabelList"/>
    <dgm:cxn modelId="{C83C53AE-33D9-48A7-A1A3-5155B9DA7A2F}" type="presParOf" srcId="{046804C9-AFCE-46FB-BAB3-0564FCE19F63}" destId="{D36350A6-FBAE-4995-A7A6-91D7D43D7456}" srcOrd="0" destOrd="0" presId="urn:microsoft.com/office/officeart/2018/2/layout/IconLabelList"/>
    <dgm:cxn modelId="{C49094C3-1FD3-4982-9F6E-117146A6109C}" type="presParOf" srcId="{046804C9-AFCE-46FB-BAB3-0564FCE19F63}" destId="{EB2821EC-DB0B-4075-AEA9-86B9CF66EDB6}" srcOrd="1" destOrd="0" presId="urn:microsoft.com/office/officeart/2018/2/layout/IconLabelList"/>
    <dgm:cxn modelId="{C35415F9-8B9F-42D5-9C29-953B95034BBA}" type="presParOf" srcId="{046804C9-AFCE-46FB-BAB3-0564FCE19F63}" destId="{9A21CF74-7472-41CE-8A28-C7D915AAFF90}" srcOrd="2" destOrd="0" presId="urn:microsoft.com/office/officeart/2018/2/layout/IconLabelList"/>
    <dgm:cxn modelId="{0FED73B0-77D6-4D9B-AA03-7DCCB1DABCDA}" type="presParOf" srcId="{C2CDBC06-BFE6-4EB1-84C7-E228C05A260C}" destId="{8EA8048F-0717-4955-9D9D-F702AA6C7525}" srcOrd="5" destOrd="0" presId="urn:microsoft.com/office/officeart/2018/2/layout/IconLabelList"/>
    <dgm:cxn modelId="{0CDEEE80-446B-4BEB-9886-8FCB521BB532}" type="presParOf" srcId="{C2CDBC06-BFE6-4EB1-84C7-E228C05A260C}" destId="{517C8779-1C1E-4442-B7CD-E617E56E463F}" srcOrd="6" destOrd="0" presId="urn:microsoft.com/office/officeart/2018/2/layout/IconLabelList"/>
    <dgm:cxn modelId="{C9864133-1EBF-4367-880E-7C843F7F276F}" type="presParOf" srcId="{517C8779-1C1E-4442-B7CD-E617E56E463F}" destId="{E95B3676-8FDB-47C6-BC93-C0E8168B08FB}" srcOrd="0" destOrd="0" presId="urn:microsoft.com/office/officeart/2018/2/layout/IconLabelList"/>
    <dgm:cxn modelId="{F280D694-FC69-4564-9C54-74A1445F1D5D}" type="presParOf" srcId="{517C8779-1C1E-4442-B7CD-E617E56E463F}" destId="{C1EE3355-8632-43EB-86E7-D4409349D6E5}" srcOrd="1" destOrd="0" presId="urn:microsoft.com/office/officeart/2018/2/layout/IconLabelList"/>
    <dgm:cxn modelId="{E2BBD89C-944F-401C-8B05-67EE99C98C8A}" type="presParOf" srcId="{517C8779-1C1E-4442-B7CD-E617E56E463F}" destId="{989D6C10-78CB-4DF8-86CB-57D8815A2694}" srcOrd="2" destOrd="0" presId="urn:microsoft.com/office/officeart/2018/2/layout/IconLabelList"/>
    <dgm:cxn modelId="{7ADC6905-CF62-4685-8A44-295B5532A5FF}" type="presParOf" srcId="{C2CDBC06-BFE6-4EB1-84C7-E228C05A260C}" destId="{A1758956-1B70-44E8-BE8C-4714B8253B70}" srcOrd="7" destOrd="0" presId="urn:microsoft.com/office/officeart/2018/2/layout/IconLabelList"/>
    <dgm:cxn modelId="{53673E24-4D25-411E-A12E-82191554319B}" type="presParOf" srcId="{C2CDBC06-BFE6-4EB1-84C7-E228C05A260C}" destId="{83577269-92C2-4125-98DB-BBD7E96E9099}" srcOrd="8" destOrd="0" presId="urn:microsoft.com/office/officeart/2018/2/layout/IconLabelList"/>
    <dgm:cxn modelId="{80713A2A-B651-456F-A233-7EA741609688}" type="presParOf" srcId="{83577269-92C2-4125-98DB-BBD7E96E9099}" destId="{446BA2DB-8F3A-4BC8-BC72-3AB88B744617}" srcOrd="0" destOrd="0" presId="urn:microsoft.com/office/officeart/2018/2/layout/IconLabelList"/>
    <dgm:cxn modelId="{09232005-9C38-4224-9D4B-EBA94FB263BC}" type="presParOf" srcId="{83577269-92C2-4125-98DB-BBD7E96E9099}" destId="{C612652E-DC24-4ADD-B654-F27F979EFD2C}" srcOrd="1" destOrd="0" presId="urn:microsoft.com/office/officeart/2018/2/layout/IconLabelList"/>
    <dgm:cxn modelId="{AF165562-D8DB-4A7A-9C05-622675C67CDD}" type="presParOf" srcId="{83577269-92C2-4125-98DB-BBD7E96E9099}" destId="{22076FEC-1BD2-4BF0-9E6F-DBD4643893CF}" srcOrd="2" destOrd="0" presId="urn:microsoft.com/office/officeart/2018/2/layout/IconLabelList"/>
    <dgm:cxn modelId="{E060491C-9F9F-442C-8F95-537685C08DD5}" type="presParOf" srcId="{C2CDBC06-BFE6-4EB1-84C7-E228C05A260C}" destId="{2CD712F0-F816-49E1-B796-B5AF06B97F9B}" srcOrd="9" destOrd="0" presId="urn:microsoft.com/office/officeart/2018/2/layout/IconLabelList"/>
    <dgm:cxn modelId="{FD357E50-F036-4972-BCA0-302816773DD7}" type="presParOf" srcId="{C2CDBC06-BFE6-4EB1-84C7-E228C05A260C}" destId="{62076EFE-3DBD-4124-906A-691F57E86FC2}" srcOrd="10" destOrd="0" presId="urn:microsoft.com/office/officeart/2018/2/layout/IconLabelList"/>
    <dgm:cxn modelId="{D3ADB128-704C-4296-9EDC-E22131CFFDE3}" type="presParOf" srcId="{62076EFE-3DBD-4124-906A-691F57E86FC2}" destId="{B72EEA42-50B0-44A4-81B3-FD6548D0AC7C}" srcOrd="0" destOrd="0" presId="urn:microsoft.com/office/officeart/2018/2/layout/IconLabelList"/>
    <dgm:cxn modelId="{6F7D8BEF-7108-4D6B-A3C5-09BA068902DC}" type="presParOf" srcId="{62076EFE-3DBD-4124-906A-691F57E86FC2}" destId="{63704240-8709-4F9D-B128-D8642B47D6FB}" srcOrd="1" destOrd="0" presId="urn:microsoft.com/office/officeart/2018/2/layout/IconLabelList"/>
    <dgm:cxn modelId="{3D641AF0-73A1-452A-800E-3DCFDCE05E04}" type="presParOf" srcId="{62076EFE-3DBD-4124-906A-691F57E86FC2}" destId="{28261DE7-11B6-4C44-A844-D293F7B78EE2}"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8DE00-6EF0-4242-B5B2-2FE12714A772}">
      <dsp:nvSpPr>
        <dsp:cNvPr id="0" name=""/>
        <dsp:cNvSpPr/>
      </dsp:nvSpPr>
      <dsp:spPr>
        <a:xfrm>
          <a:off x="0" y="115705"/>
          <a:ext cx="6900512" cy="831321"/>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a:t>Clinical and practice Advisory Group</a:t>
          </a:r>
          <a:endParaRPr lang="en-US" sz="2200" kern="1200"/>
        </a:p>
      </dsp:txBody>
      <dsp:txXfrm>
        <a:off x="40582" y="156287"/>
        <a:ext cx="6819348" cy="750157"/>
      </dsp:txXfrm>
    </dsp:sp>
    <dsp:sp modelId="{7D8355F0-2DD4-46E7-8845-88C55F731B58}">
      <dsp:nvSpPr>
        <dsp:cNvPr id="0" name=""/>
        <dsp:cNvSpPr/>
      </dsp:nvSpPr>
      <dsp:spPr>
        <a:xfrm>
          <a:off x="0" y="1010387"/>
          <a:ext cx="6900512" cy="831321"/>
        </a:xfrm>
        <a:prstGeom prst="roundRect">
          <a:avLst/>
        </a:prstGeom>
        <a:solidFill>
          <a:schemeClr val="accent5">
            <a:hueOff val="-2430430"/>
            <a:satOff val="-165"/>
            <a:lumOff val="39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a:t>Representing the voice of the Strategic Lead Nurse Group – Palliative Care</a:t>
          </a:r>
          <a:endParaRPr lang="en-US" sz="2200" kern="1200"/>
        </a:p>
      </dsp:txBody>
      <dsp:txXfrm>
        <a:off x="40582" y="1050969"/>
        <a:ext cx="6819348" cy="750157"/>
      </dsp:txXfrm>
    </dsp:sp>
    <dsp:sp modelId="{10D1E1D7-4AC5-413C-9A1D-2B93BC595DEC}">
      <dsp:nvSpPr>
        <dsp:cNvPr id="0" name=""/>
        <dsp:cNvSpPr/>
      </dsp:nvSpPr>
      <dsp:spPr>
        <a:xfrm>
          <a:off x="0" y="1905068"/>
          <a:ext cx="6900512" cy="831321"/>
        </a:xfrm>
        <a:prstGeom prst="roundRect">
          <a:avLst/>
        </a:prstGeom>
        <a:solidFill>
          <a:schemeClr val="accent5">
            <a:hueOff val="-4860860"/>
            <a:satOff val="-330"/>
            <a:lumOff val="78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a:t>Which represents the voice of the nursing profession</a:t>
          </a:r>
          <a:endParaRPr lang="en-US" sz="2200" kern="1200"/>
        </a:p>
      </dsp:txBody>
      <dsp:txXfrm>
        <a:off x="40582" y="1945650"/>
        <a:ext cx="6819348" cy="750157"/>
      </dsp:txXfrm>
    </dsp:sp>
    <dsp:sp modelId="{6A390E92-18DB-4F0F-B061-766E2B0D0241}">
      <dsp:nvSpPr>
        <dsp:cNvPr id="0" name=""/>
        <dsp:cNvSpPr/>
      </dsp:nvSpPr>
      <dsp:spPr>
        <a:xfrm>
          <a:off x="0" y="2799750"/>
          <a:ext cx="6900512" cy="831321"/>
        </a:xfrm>
        <a:prstGeom prst="roundRect">
          <a:avLst/>
        </a:prstGeom>
        <a:solidFill>
          <a:schemeClr val="accent5">
            <a:hueOff val="-7291290"/>
            <a:satOff val="-496"/>
            <a:lumOff val="117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t>Working Group meeting lead – Workforce Education, training and resources </a:t>
          </a:r>
          <a:endParaRPr lang="en-US" sz="2200" kern="1200" dirty="0"/>
        </a:p>
      </dsp:txBody>
      <dsp:txXfrm>
        <a:off x="40582" y="2840332"/>
        <a:ext cx="6819348" cy="750157"/>
      </dsp:txXfrm>
    </dsp:sp>
    <dsp:sp modelId="{BF2A91E0-4E19-42A0-A692-49B2CE517A30}">
      <dsp:nvSpPr>
        <dsp:cNvPr id="0" name=""/>
        <dsp:cNvSpPr/>
      </dsp:nvSpPr>
      <dsp:spPr>
        <a:xfrm>
          <a:off x="0" y="3694432"/>
          <a:ext cx="6900512" cy="831321"/>
        </a:xfrm>
        <a:prstGeom prst="roundRect">
          <a:avLst/>
        </a:prstGeom>
        <a:solidFill>
          <a:schemeClr val="accent5">
            <a:hueOff val="-9721720"/>
            <a:satOff val="-661"/>
            <a:lumOff val="156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t>Collaborate, influence and critical thinking</a:t>
          </a:r>
          <a:endParaRPr lang="en-US" sz="2200" kern="1200" dirty="0"/>
        </a:p>
      </dsp:txBody>
      <dsp:txXfrm>
        <a:off x="40582" y="3735014"/>
        <a:ext cx="6819348" cy="750157"/>
      </dsp:txXfrm>
    </dsp:sp>
    <dsp:sp modelId="{C29848DE-35E3-4292-9B5E-B10C65A1C172}">
      <dsp:nvSpPr>
        <dsp:cNvPr id="0" name=""/>
        <dsp:cNvSpPr/>
      </dsp:nvSpPr>
      <dsp:spPr>
        <a:xfrm>
          <a:off x="0" y="4589113"/>
          <a:ext cx="6900512" cy="831321"/>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a:t>Expert Voices representing the wider voice of professional groups / people</a:t>
          </a:r>
          <a:endParaRPr lang="en-US" sz="2200" kern="1200" dirty="0"/>
        </a:p>
      </dsp:txBody>
      <dsp:txXfrm>
        <a:off x="40582" y="4629695"/>
        <a:ext cx="6819348" cy="7501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58933D-B100-F536-FFB5-D22A8C6F0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2C806655-4A3F-E94B-B0D8-7BEBC6B090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8760EC06-059A-90D3-191A-186C724A191B}"/>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5" name="Footer Placeholder 4">
            <a:extLst>
              <a:ext uri="{FF2B5EF4-FFF2-40B4-BE49-F238E27FC236}">
                <a16:creationId xmlns:a16="http://schemas.microsoft.com/office/drawing/2014/main" xmlns="" id="{40C6755F-FDF2-9993-A5AB-D09C07E37A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521B617-EBC5-5329-8FA2-09FEAB99175F}"/>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137867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3C9957-D8C1-58FE-BAE7-FCBCEA13F1D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2E2F03C9-1352-17AC-9A46-25BAD93942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E8CF218-BAAF-8354-EACE-2F168965F747}"/>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5" name="Footer Placeholder 4">
            <a:extLst>
              <a:ext uri="{FF2B5EF4-FFF2-40B4-BE49-F238E27FC236}">
                <a16:creationId xmlns:a16="http://schemas.microsoft.com/office/drawing/2014/main" xmlns="" id="{C51E0C1F-B741-ABED-DAA1-F074731302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AF74CC1-58CD-6B94-795E-2EFCA5DD12D3}"/>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3740372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EB84FDC-32E0-3676-0F25-C8CA60B9EA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F19C274-BD00-D3E4-275B-03478A5C4E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11BF244-FC34-71E3-5D8D-3F5086943020}"/>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5" name="Footer Placeholder 4">
            <a:extLst>
              <a:ext uri="{FF2B5EF4-FFF2-40B4-BE49-F238E27FC236}">
                <a16:creationId xmlns:a16="http://schemas.microsoft.com/office/drawing/2014/main" xmlns="" id="{59B4451B-A3FC-C882-4E30-E718F42DFC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35F4FB4-EDA1-6C5C-D783-EFC4926EE375}"/>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19790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690273-B25B-7927-044F-9B4DFA1B40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A00669E-667A-D092-0969-36FCCD66A3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3C97E24-0ABF-9CAC-49E4-988ACB4865D8}"/>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5" name="Footer Placeholder 4">
            <a:extLst>
              <a:ext uri="{FF2B5EF4-FFF2-40B4-BE49-F238E27FC236}">
                <a16:creationId xmlns:a16="http://schemas.microsoft.com/office/drawing/2014/main" xmlns="" id="{1A6BADAA-2C9B-26ED-38B9-E398DA3234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34BC265-3BBB-005F-5FF6-A4EDEEB0EF8B}"/>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1756695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968EE2-CFA9-D667-E432-B969F7E972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9125346-82BD-05DF-F6F3-3CFDE07536C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1D1ED3B-0EB0-D09C-9CF5-4F6724E53302}"/>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5" name="Footer Placeholder 4">
            <a:extLst>
              <a:ext uri="{FF2B5EF4-FFF2-40B4-BE49-F238E27FC236}">
                <a16:creationId xmlns:a16="http://schemas.microsoft.com/office/drawing/2014/main" xmlns="" id="{7CD25672-2585-B163-9A7B-DDF79C4E3E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69B297A-1707-2D5D-0B3E-7EDB6721400F}"/>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259820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FC61FF-5517-D473-1D50-6758A19156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B221459-3369-E251-3988-2B0E85FE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6C94D10-174F-6490-999F-9F4806D576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3BB86131-B582-7189-75E0-37A1F4CCF47E}"/>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6" name="Footer Placeholder 5">
            <a:extLst>
              <a:ext uri="{FF2B5EF4-FFF2-40B4-BE49-F238E27FC236}">
                <a16:creationId xmlns:a16="http://schemas.microsoft.com/office/drawing/2014/main" xmlns="" id="{FAC3E37E-A5D6-C80B-FD8C-5E1E27CB84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534D0249-F281-137C-1A5D-1EE0B8CE4CFB}"/>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1703501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1B1DF5-3F97-D0ED-3A0E-24A23A40EB2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C23F6BB-6652-67ED-10F5-6E197F82DC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A62FAF2-8A96-33CA-5536-39DC555DFC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2DEE3FD3-E8C3-65DA-9595-9129797982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AEF2E70-E638-F74E-B952-23949D559B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D6BF7CC1-E5AC-A349-9B3E-F39275C46EBD}"/>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8" name="Footer Placeholder 7">
            <a:extLst>
              <a:ext uri="{FF2B5EF4-FFF2-40B4-BE49-F238E27FC236}">
                <a16:creationId xmlns:a16="http://schemas.microsoft.com/office/drawing/2014/main" xmlns="" id="{E4AA7B25-46DA-DA0F-D101-9186EF505F1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97264C59-A223-C414-3466-B40D948963D8}"/>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1229230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33A1E1-457C-2A0F-64AB-2BE3911F22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0DE2D059-9C2E-01ED-9321-8E9F5343C40C}"/>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4" name="Footer Placeholder 3">
            <a:extLst>
              <a:ext uri="{FF2B5EF4-FFF2-40B4-BE49-F238E27FC236}">
                <a16:creationId xmlns:a16="http://schemas.microsoft.com/office/drawing/2014/main" xmlns="" id="{5F984BDF-37EA-51FB-D3A5-30D382524B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5CB84AC0-76B8-E05A-F313-FB1651F02A73}"/>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236525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A18AA72-EF71-47E6-719A-680CE5B2C7C2}"/>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3" name="Footer Placeholder 2">
            <a:extLst>
              <a:ext uri="{FF2B5EF4-FFF2-40B4-BE49-F238E27FC236}">
                <a16:creationId xmlns:a16="http://schemas.microsoft.com/office/drawing/2014/main" xmlns="" id="{AC34A934-C340-7D91-8422-1A6A23A01C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55D2593F-A2A1-6411-05C6-6BC39F3B3363}"/>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1109082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3B1763-6D54-BBAA-0514-010FB691A9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16A6D91-BF47-A677-6A5D-13C95AD0DA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ABA919A6-301B-C67F-2FB2-40216D411D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348E4CE-285E-B949-B8DF-A85B45D3A27F}"/>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6" name="Footer Placeholder 5">
            <a:extLst>
              <a:ext uri="{FF2B5EF4-FFF2-40B4-BE49-F238E27FC236}">
                <a16:creationId xmlns:a16="http://schemas.microsoft.com/office/drawing/2014/main" xmlns="" id="{921CDCEF-0B41-B621-1E60-38B001DB39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2A60756-377B-781C-5299-8CF2F0D9ADD5}"/>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67700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69BF0E-313A-C637-AB99-0BD807D395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9D56024E-EA6D-9F74-C379-AD0848E2EC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5A6BF371-23D7-B959-6872-D37BF5A67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ACF529A-DA73-215B-9343-037C30AD11F5}"/>
              </a:ext>
            </a:extLst>
          </p:cNvPr>
          <p:cNvSpPr>
            <a:spLocks noGrp="1"/>
          </p:cNvSpPr>
          <p:nvPr>
            <p:ph type="dt" sz="half" idx="10"/>
          </p:nvPr>
        </p:nvSpPr>
        <p:spPr/>
        <p:txBody>
          <a:bodyPr/>
          <a:lstStyle/>
          <a:p>
            <a:fld id="{A1A8DF84-4224-459F-A133-6AB7D430EDB4}" type="datetimeFigureOut">
              <a:rPr lang="en-GB" smtClean="0"/>
              <a:t>31/10/2024</a:t>
            </a:fld>
            <a:endParaRPr lang="en-GB"/>
          </a:p>
        </p:txBody>
      </p:sp>
      <p:sp>
        <p:nvSpPr>
          <p:cNvPr id="6" name="Footer Placeholder 5">
            <a:extLst>
              <a:ext uri="{FF2B5EF4-FFF2-40B4-BE49-F238E27FC236}">
                <a16:creationId xmlns:a16="http://schemas.microsoft.com/office/drawing/2014/main" xmlns="" id="{8F50E461-2D71-CE6F-B305-44BA3DCC08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209C01EF-2F17-5A0A-D77D-44ED805DCCCB}"/>
              </a:ext>
            </a:extLst>
          </p:cNvPr>
          <p:cNvSpPr>
            <a:spLocks noGrp="1"/>
          </p:cNvSpPr>
          <p:nvPr>
            <p:ph type="sldNum" sz="quarter" idx="12"/>
          </p:nvPr>
        </p:nvSpPr>
        <p:spPr/>
        <p:txBody>
          <a:bodyPr/>
          <a:lstStyle/>
          <a:p>
            <a:fld id="{6395285F-19E1-4282-8587-D1C761017760}" type="slidenum">
              <a:rPr lang="en-GB" smtClean="0"/>
              <a:t>‹#›</a:t>
            </a:fld>
            <a:endParaRPr lang="en-GB"/>
          </a:p>
        </p:txBody>
      </p:sp>
    </p:spTree>
    <p:extLst>
      <p:ext uri="{BB962C8B-B14F-4D97-AF65-F5344CB8AC3E}">
        <p14:creationId xmlns:p14="http://schemas.microsoft.com/office/powerpoint/2010/main" val="196535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1433299-0DAC-7872-1AA0-C35405F573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4CB1CF6-DEF4-A495-AB20-290398742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52CE2AA-156C-9C42-919A-6E12210F22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A8DF84-4224-459F-A133-6AB7D430EDB4}" type="datetimeFigureOut">
              <a:rPr lang="en-GB" smtClean="0"/>
              <a:t>31/10/2024</a:t>
            </a:fld>
            <a:endParaRPr lang="en-GB"/>
          </a:p>
        </p:txBody>
      </p:sp>
      <p:sp>
        <p:nvSpPr>
          <p:cNvPr id="5" name="Footer Placeholder 4">
            <a:extLst>
              <a:ext uri="{FF2B5EF4-FFF2-40B4-BE49-F238E27FC236}">
                <a16:creationId xmlns:a16="http://schemas.microsoft.com/office/drawing/2014/main" xmlns="" id="{FDDCD673-9797-6F54-BF40-F4E2AA013B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xmlns="" id="{E7FD44A0-A35E-726C-41F0-C9E38DEFBA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95285F-19E1-4282-8587-D1C761017760}" type="slidenum">
              <a:rPr lang="en-GB" smtClean="0"/>
              <a:t>‹#›</a:t>
            </a:fld>
            <a:endParaRPr lang="en-GB"/>
          </a:p>
        </p:txBody>
      </p:sp>
    </p:spTree>
    <p:extLst>
      <p:ext uri="{BB962C8B-B14F-4D97-AF65-F5344CB8AC3E}">
        <p14:creationId xmlns:p14="http://schemas.microsoft.com/office/powerpoint/2010/main" val="1387034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43CAA20-3569-4189-9E48-239A229A8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10015DA-330E-4D1C-451E-7D5B93C0F41F}"/>
              </a:ext>
            </a:extLst>
          </p:cNvPr>
          <p:cNvSpPr>
            <a:spLocks noGrp="1"/>
          </p:cNvSpPr>
          <p:nvPr>
            <p:ph type="ctrTitle"/>
          </p:nvPr>
        </p:nvSpPr>
        <p:spPr>
          <a:xfrm>
            <a:off x="838200" y="451381"/>
            <a:ext cx="10512552" cy="4066540"/>
          </a:xfrm>
        </p:spPr>
        <p:txBody>
          <a:bodyPr anchor="b">
            <a:normAutofit/>
          </a:bodyPr>
          <a:lstStyle/>
          <a:p>
            <a:pPr algn="l"/>
            <a:r>
              <a:rPr lang="en-GB" sz="6600"/>
              <a:t>Palliative Care Strategy</a:t>
            </a:r>
          </a:p>
        </p:txBody>
      </p:sp>
      <p:sp>
        <p:nvSpPr>
          <p:cNvPr id="3" name="Subtitle 2">
            <a:extLst>
              <a:ext uri="{FF2B5EF4-FFF2-40B4-BE49-F238E27FC236}">
                <a16:creationId xmlns:a16="http://schemas.microsoft.com/office/drawing/2014/main" xmlns="" id="{6F80E8D2-0B42-ED11-4A7D-E9EF7700E27A}"/>
              </a:ext>
            </a:extLst>
          </p:cNvPr>
          <p:cNvSpPr>
            <a:spLocks noGrp="1"/>
          </p:cNvSpPr>
          <p:nvPr>
            <p:ph type="subTitle" idx="1"/>
          </p:nvPr>
        </p:nvSpPr>
        <p:spPr>
          <a:xfrm>
            <a:off x="838199" y="4983276"/>
            <a:ext cx="10512552" cy="1126680"/>
          </a:xfrm>
        </p:spPr>
        <p:txBody>
          <a:bodyPr>
            <a:normAutofit/>
          </a:bodyPr>
          <a:lstStyle/>
          <a:p>
            <a:pPr algn="l"/>
            <a:r>
              <a:rPr lang="en-GB" dirty="0"/>
              <a:t>Michelle Scott</a:t>
            </a:r>
            <a:endParaRPr lang="en-GB"/>
          </a:p>
          <a:p>
            <a:pPr algn="l"/>
            <a:r>
              <a:rPr lang="en-GB" dirty="0"/>
              <a:t>Consultant Nurse Palliative Care</a:t>
            </a:r>
            <a:endParaRPr lang="en-GB"/>
          </a:p>
        </p:txBody>
      </p:sp>
      <p:sp>
        <p:nvSpPr>
          <p:cNvPr id="10" name="sketch line">
            <a:extLst>
              <a:ext uri="{FF2B5EF4-FFF2-40B4-BE49-F238E27FC236}">
                <a16:creationId xmlns:a16="http://schemas.microsoft.com/office/drawing/2014/main" xmlns="" id="{DA542B6D-E775-4832-91DC-2D20F85781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8658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7F68F0EB-17F9-971E-1D61-25930DAE232D}"/>
              </a:ext>
            </a:extLst>
          </p:cNvPr>
          <p:cNvSpPr>
            <a:spLocks noGrp="1"/>
          </p:cNvSpPr>
          <p:nvPr>
            <p:ph type="title"/>
          </p:nvPr>
        </p:nvSpPr>
        <p:spPr>
          <a:xfrm>
            <a:off x="838200" y="673770"/>
            <a:ext cx="3220329" cy="2027227"/>
          </a:xfrm>
        </p:spPr>
        <p:txBody>
          <a:bodyPr anchor="t">
            <a:normAutofit/>
          </a:bodyPr>
          <a:lstStyle/>
          <a:p>
            <a:r>
              <a:rPr lang="en-GB" sz="5400">
                <a:solidFill>
                  <a:srgbClr val="FFFFFF"/>
                </a:solidFill>
              </a:rPr>
              <a:t>What is a strategy?</a:t>
            </a:r>
          </a:p>
        </p:txBody>
      </p:sp>
      <p:graphicFrame>
        <p:nvGraphicFramePr>
          <p:cNvPr id="12" name="Content Placeholder 2">
            <a:extLst>
              <a:ext uri="{FF2B5EF4-FFF2-40B4-BE49-F238E27FC236}">
                <a16:creationId xmlns:a16="http://schemas.microsoft.com/office/drawing/2014/main" xmlns="" id="{1BCF75D5-2DEE-548B-C2F6-A09060288D6D}"/>
              </a:ext>
            </a:extLst>
          </p:cNvPr>
          <p:cNvGraphicFramePr>
            <a:graphicFrameLocks noGrp="1"/>
          </p:cNvGraphicFramePr>
          <p:nvPr>
            <p:ph idx="1"/>
            <p:extLst>
              <p:ext uri="{D42A27DB-BD31-4B8C-83A1-F6EECF244321}">
                <p14:modId xmlns:p14="http://schemas.microsoft.com/office/powerpoint/2010/main" val="3114581649"/>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595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302D094-D76F-6AEB-EF9E-3A2935B97299}"/>
              </a:ext>
            </a:extLst>
          </p:cNvPr>
          <p:cNvSpPr>
            <a:spLocks noGrp="1"/>
          </p:cNvSpPr>
          <p:nvPr>
            <p:ph type="title"/>
          </p:nvPr>
        </p:nvSpPr>
        <p:spPr>
          <a:xfrm>
            <a:off x="841248" y="256032"/>
            <a:ext cx="10506456" cy="1014984"/>
          </a:xfrm>
        </p:spPr>
        <p:txBody>
          <a:bodyPr anchor="b">
            <a:normAutofit/>
          </a:bodyPr>
          <a:lstStyle/>
          <a:p>
            <a:r>
              <a:rPr lang="en-GB"/>
              <a:t>Theory of change</a:t>
            </a:r>
            <a:endParaRPr lang="en-GB" dirty="0"/>
          </a:p>
        </p:txBody>
      </p:sp>
      <p:sp>
        <p:nvSpPr>
          <p:cNvPr id="11" name="Rectangle 10">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xmlns="" id="{8130A551-A8C4-0505-2603-648676F481FC}"/>
              </a:ext>
            </a:extLst>
          </p:cNvPr>
          <p:cNvGraphicFramePr>
            <a:graphicFrameLocks noGrp="1"/>
          </p:cNvGraphicFramePr>
          <p:nvPr>
            <p:ph idx="1"/>
            <p:extLst>
              <p:ext uri="{D42A27DB-BD31-4B8C-83A1-F6EECF244321}">
                <p14:modId xmlns:p14="http://schemas.microsoft.com/office/powerpoint/2010/main" val="251443365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104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2E442304-DDBD-4F7B-8017-36BCC863FB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8030468-44EC-DCC5-36E3-27748E04EBB6}"/>
              </a:ext>
            </a:extLst>
          </p:cNvPr>
          <p:cNvSpPr>
            <a:spLocks noGrp="1"/>
          </p:cNvSpPr>
          <p:nvPr>
            <p:ph type="title"/>
          </p:nvPr>
        </p:nvSpPr>
        <p:spPr>
          <a:xfrm>
            <a:off x="635000" y="640823"/>
            <a:ext cx="3418659" cy="5583148"/>
          </a:xfrm>
        </p:spPr>
        <p:txBody>
          <a:bodyPr anchor="ctr">
            <a:normAutofit/>
          </a:bodyPr>
          <a:lstStyle/>
          <a:p>
            <a:r>
              <a:rPr lang="en-GB" sz="5400"/>
              <a:t>Nursing Leadership within the national strategy</a:t>
            </a:r>
          </a:p>
        </p:txBody>
      </p:sp>
      <p:sp>
        <p:nvSpPr>
          <p:cNvPr id="18" name="sketch line">
            <a:extLst>
              <a:ext uri="{FF2B5EF4-FFF2-40B4-BE49-F238E27FC236}">
                <a16:creationId xmlns:a16="http://schemas.microsoft.com/office/drawing/2014/main" xmlns="" id="{5E107275-3853-46FD-A241-DE4355A426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64A5E9C0-0BC4-88FA-A2D4-85CAAB32D331}"/>
              </a:ext>
            </a:extLst>
          </p:cNvPr>
          <p:cNvGraphicFramePr>
            <a:graphicFrameLocks noGrp="1"/>
          </p:cNvGraphicFramePr>
          <p:nvPr>
            <p:ph idx="1"/>
            <p:extLst>
              <p:ext uri="{D42A27DB-BD31-4B8C-83A1-F6EECF244321}">
                <p14:modId xmlns:p14="http://schemas.microsoft.com/office/powerpoint/2010/main" val="399215319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009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E442304-DDBD-4F7B-8017-36BCC863FB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1A1FBBD-43B3-2E8F-37B0-2C8CAA556E25}"/>
              </a:ext>
            </a:extLst>
          </p:cNvPr>
          <p:cNvSpPr>
            <a:spLocks noGrp="1"/>
          </p:cNvSpPr>
          <p:nvPr>
            <p:ph type="title"/>
          </p:nvPr>
        </p:nvSpPr>
        <p:spPr>
          <a:xfrm>
            <a:off x="635000" y="640823"/>
            <a:ext cx="3418659" cy="5583148"/>
          </a:xfrm>
        </p:spPr>
        <p:txBody>
          <a:bodyPr anchor="ctr">
            <a:normAutofit/>
          </a:bodyPr>
          <a:lstStyle/>
          <a:p>
            <a:r>
              <a:rPr lang="en-GB" sz="5400"/>
              <a:t>What do I get from this?</a:t>
            </a:r>
          </a:p>
        </p:txBody>
      </p:sp>
      <p:sp>
        <p:nvSpPr>
          <p:cNvPr id="11" name="sketch line">
            <a:extLst>
              <a:ext uri="{FF2B5EF4-FFF2-40B4-BE49-F238E27FC236}">
                <a16:creationId xmlns:a16="http://schemas.microsoft.com/office/drawing/2014/main" xmlns="" id="{5E107275-3853-46FD-A241-DE4355A426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6F79AC22-18D9-A48C-8757-560B60637A0F}"/>
              </a:ext>
            </a:extLst>
          </p:cNvPr>
          <p:cNvGraphicFramePr>
            <a:graphicFrameLocks noGrp="1"/>
          </p:cNvGraphicFramePr>
          <p:nvPr>
            <p:ph idx="1"/>
            <p:extLst>
              <p:ext uri="{D42A27DB-BD31-4B8C-83A1-F6EECF244321}">
                <p14:modId xmlns:p14="http://schemas.microsoft.com/office/powerpoint/2010/main" val="222795756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81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35DB3719-6FDC-4E5D-891D-FF40B7300F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BA3A3DF-462A-61BE-96CE-4510220217EE}"/>
              </a:ext>
            </a:extLst>
          </p:cNvPr>
          <p:cNvSpPr>
            <a:spLocks noGrp="1"/>
          </p:cNvSpPr>
          <p:nvPr>
            <p:ph type="title"/>
          </p:nvPr>
        </p:nvSpPr>
        <p:spPr>
          <a:xfrm>
            <a:off x="838200" y="365125"/>
            <a:ext cx="10515600" cy="1325563"/>
          </a:xfrm>
        </p:spPr>
        <p:txBody>
          <a:bodyPr>
            <a:normAutofit/>
          </a:bodyPr>
          <a:lstStyle/>
          <a:p>
            <a:r>
              <a:rPr lang="en-GB" sz="5400"/>
              <a:t>My day job…</a:t>
            </a:r>
          </a:p>
        </p:txBody>
      </p:sp>
      <p:sp>
        <p:nvSpPr>
          <p:cNvPr id="11" name="sketch line">
            <a:extLst>
              <a:ext uri="{FF2B5EF4-FFF2-40B4-BE49-F238E27FC236}">
                <a16:creationId xmlns:a16="http://schemas.microsoft.com/office/drawing/2014/main" xmlns="" id="{E0CBAC23-2E3F-4A90-BA59-F8299F6A5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39FA328D-95F0-E381-D8CB-16C80D1FE201}"/>
              </a:ext>
            </a:extLst>
          </p:cNvPr>
          <p:cNvGraphicFramePr>
            <a:graphicFrameLocks noGrp="1"/>
          </p:cNvGraphicFramePr>
          <p:nvPr>
            <p:ph idx="1"/>
            <p:extLst>
              <p:ext uri="{D42A27DB-BD31-4B8C-83A1-F6EECF244321}">
                <p14:modId xmlns:p14="http://schemas.microsoft.com/office/powerpoint/2010/main" val="500014179"/>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9550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xmlns="" id="{2CAD20A5-B9BF-4C29-B1C0-882CF36B43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a:extLst>
              <a:ext uri="{FF2B5EF4-FFF2-40B4-BE49-F238E27FC236}">
                <a16:creationId xmlns:a16="http://schemas.microsoft.com/office/drawing/2014/main" xmlns="" id="{C969366B-6106-0152-1C0F-1CF294BD2F0A}"/>
              </a:ext>
            </a:extLst>
          </p:cNvPr>
          <p:cNvPicPr>
            <a:picLocks noGrp="1" noChangeAspect="1"/>
          </p:cNvPicPr>
          <p:nvPr>
            <p:ph idx="1"/>
          </p:nvPr>
        </p:nvPicPr>
        <p:blipFill>
          <a:blip r:embed="rId2"/>
          <a:srcRect r="-1" b="3952"/>
          <a:stretch/>
        </p:blipFill>
        <p:spPr>
          <a:xfrm>
            <a:off x="20" y="1"/>
            <a:ext cx="4752733" cy="6858000"/>
          </a:xfrm>
          <a:prstGeom prst="rect">
            <a:avLst/>
          </a:prstGeom>
        </p:spPr>
      </p:pic>
      <p:sp>
        <p:nvSpPr>
          <p:cNvPr id="51" name="Rectangle 50">
            <a:extLst>
              <a:ext uri="{FF2B5EF4-FFF2-40B4-BE49-F238E27FC236}">
                <a16:creationId xmlns:a16="http://schemas.microsoft.com/office/drawing/2014/main" xmlns="" id="{7283847B-B7B4-4D47-875A-C45ADEF4C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448300" y="685800"/>
            <a:ext cx="6057900" cy="548640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xmlns="" id="{0F2AB729-EC2D-C1EE-1FC1-2518D9F79C23}"/>
              </a:ext>
            </a:extLst>
          </p:cNvPr>
          <p:cNvSpPr>
            <a:spLocks noGrp="1"/>
          </p:cNvSpPr>
          <p:nvPr>
            <p:ph type="title"/>
          </p:nvPr>
        </p:nvSpPr>
        <p:spPr>
          <a:xfrm>
            <a:off x="6262578" y="1259958"/>
            <a:ext cx="4253022" cy="2481727"/>
          </a:xfrm>
        </p:spPr>
        <p:txBody>
          <a:bodyPr vert="horz" lIns="91440" tIns="45720" rIns="91440" bIns="45720" rtlCol="0" anchor="b">
            <a:normAutofit/>
          </a:bodyPr>
          <a:lstStyle/>
          <a:p>
            <a:pPr algn="ctr"/>
            <a:r>
              <a:rPr lang="en-US" sz="6600" dirty="0">
                <a:solidFill>
                  <a:schemeClr val="bg1">
                    <a:alpha val="60000"/>
                  </a:schemeClr>
                </a:solidFill>
              </a:rPr>
              <a:t>Questions?</a:t>
            </a:r>
          </a:p>
        </p:txBody>
      </p:sp>
    </p:spTree>
    <p:extLst>
      <p:ext uri="{BB962C8B-B14F-4D97-AF65-F5344CB8AC3E}">
        <p14:creationId xmlns:p14="http://schemas.microsoft.com/office/powerpoint/2010/main" val="2032376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TotalTime>
  <Words>315</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Calibri</vt:lpstr>
      <vt:lpstr>Office Theme</vt:lpstr>
      <vt:lpstr>Palliative Care Strategy</vt:lpstr>
      <vt:lpstr>What is a strategy?</vt:lpstr>
      <vt:lpstr>Theory of change</vt:lpstr>
      <vt:lpstr>Nursing Leadership within the national strategy</vt:lpstr>
      <vt:lpstr>What do I get from this?</vt:lpstr>
      <vt:lpstr>My day job…</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Palliative Care Strategy</dc:title>
  <dc:creator>Michelle Scott (NHS Borders)</dc:creator>
  <cp:lastModifiedBy>O'Donnell, Elaine</cp:lastModifiedBy>
  <cp:revision>2</cp:revision>
  <dcterms:created xsi:type="dcterms:W3CDTF">2024-09-19T11:07:48Z</dcterms:created>
  <dcterms:modified xsi:type="dcterms:W3CDTF">2024-10-31T14:14:24Z</dcterms:modified>
</cp:coreProperties>
</file>