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9" r:id="rId1"/>
    <p:sldMasterId id="2147483660" r:id="rId2"/>
  </p:sldMasterIdLst>
  <p:sldIdLst>
    <p:sldId id="256" r:id="rId3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F38DAC-4C16-F3EE-6F3F-23019C37A09C}" v="48" dt="2024-11-11T15:07:52.503"/>
    <p1510:client id="{906A486F-195C-07F9-280C-599FC0C6EA4A}" v="14" dt="2024-11-11T15:11:49.212"/>
    <p1510:client id="{B962CECF-28F0-FB32-2C2D-C3F52053EBBC}" v="150" dt="2024-11-12T09:26:31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etts, Andy" userId="S::andy.willetts@xggc.scot.nhs.uk::2f3ce332-d4ac-441c-8a89-3e11e889ce56" providerId="AD" clId="Web-{906A486F-195C-07F9-280C-599FC0C6EA4A}"/>
    <pc:docChg chg="modSld">
      <pc:chgData name="Willetts, Andy" userId="S::andy.willetts@xggc.scot.nhs.uk::2f3ce332-d4ac-441c-8a89-3e11e889ce56" providerId="AD" clId="Web-{906A486F-195C-07F9-280C-599FC0C6EA4A}" dt="2024-11-11T15:11:49.212" v="9" actId="14100"/>
      <pc:docMkLst>
        <pc:docMk/>
      </pc:docMkLst>
      <pc:sldChg chg="modSp">
        <pc:chgData name="Willetts, Andy" userId="S::andy.willetts@xggc.scot.nhs.uk::2f3ce332-d4ac-441c-8a89-3e11e889ce56" providerId="AD" clId="Web-{906A486F-195C-07F9-280C-599FC0C6EA4A}" dt="2024-11-11T15:11:49.212" v="9" actId="14100"/>
        <pc:sldMkLst>
          <pc:docMk/>
          <pc:sldMk cId="109857222" sldId="256"/>
        </pc:sldMkLst>
        <pc:spChg chg="mod">
          <ac:chgData name="Willetts, Andy" userId="S::andy.willetts@xggc.scot.nhs.uk::2f3ce332-d4ac-441c-8a89-3e11e889ce56" providerId="AD" clId="Web-{906A486F-195C-07F9-280C-599FC0C6EA4A}" dt="2024-11-11T15:11:25.399" v="4" actId="1076"/>
          <ac:spMkLst>
            <pc:docMk/>
            <pc:sldMk cId="109857222" sldId="256"/>
            <ac:spMk id="3" creationId="{65A01B03-2B51-73BC-3985-AF608B9EC1C7}"/>
          </ac:spMkLst>
        </pc:spChg>
        <pc:grpChg chg="mod">
          <ac:chgData name="Willetts, Andy" userId="S::andy.willetts@xggc.scot.nhs.uk::2f3ce332-d4ac-441c-8a89-3e11e889ce56" providerId="AD" clId="Web-{906A486F-195C-07F9-280C-599FC0C6EA4A}" dt="2024-11-11T15:11:38.539" v="8" actId="1076"/>
          <ac:grpSpMkLst>
            <pc:docMk/>
            <pc:sldMk cId="109857222" sldId="256"/>
            <ac:grpSpMk id="11" creationId="{4C9DE9ED-05AE-16AB-B645-292F94B3976D}"/>
          </ac:grpSpMkLst>
        </pc:grpChg>
        <pc:grpChg chg="mod">
          <ac:chgData name="Willetts, Andy" userId="S::andy.willetts@xggc.scot.nhs.uk::2f3ce332-d4ac-441c-8a89-3e11e889ce56" providerId="AD" clId="Web-{906A486F-195C-07F9-280C-599FC0C6EA4A}" dt="2024-11-11T15:11:36.493" v="7" actId="1076"/>
          <ac:grpSpMkLst>
            <pc:docMk/>
            <pc:sldMk cId="109857222" sldId="256"/>
            <ac:grpSpMk id="17" creationId="{39722D1A-093D-703A-ECBD-37039993C9E3}"/>
          </ac:grpSpMkLst>
        </pc:grpChg>
        <pc:picChg chg="mod">
          <ac:chgData name="Willetts, Andy" userId="S::andy.willetts@xggc.scot.nhs.uk::2f3ce332-d4ac-441c-8a89-3e11e889ce56" providerId="AD" clId="Web-{906A486F-195C-07F9-280C-599FC0C6EA4A}" dt="2024-11-11T15:11:17.992" v="3" actId="14100"/>
          <ac:picMkLst>
            <pc:docMk/>
            <pc:sldMk cId="109857222" sldId="256"/>
            <ac:picMk id="2" creationId="{A62DF769-12EF-341F-18AF-B7F330A4C368}"/>
          </ac:picMkLst>
        </pc:picChg>
        <pc:picChg chg="mod">
          <ac:chgData name="Willetts, Andy" userId="S::andy.willetts@xggc.scot.nhs.uk::2f3ce332-d4ac-441c-8a89-3e11e889ce56" providerId="AD" clId="Web-{906A486F-195C-07F9-280C-599FC0C6EA4A}" dt="2024-11-11T15:11:49.212" v="9" actId="14100"/>
          <ac:picMkLst>
            <pc:docMk/>
            <pc:sldMk cId="109857222" sldId="256"/>
            <ac:picMk id="18" creationId="{EF7CB1AB-EA85-7B8F-97EE-4BE5C6BBF73B}"/>
          </ac:picMkLst>
        </pc:picChg>
      </pc:sldChg>
    </pc:docChg>
  </pc:docChgLst>
  <pc:docChgLst>
    <pc:chgData name="Willetts, Andy" userId="S::andy.willetts@xggc.scot.nhs.uk::2f3ce332-d4ac-441c-8a89-3e11e889ce56" providerId="AD" clId="Web-{B962CECF-28F0-FB32-2C2D-C3F52053EBBC}"/>
    <pc:docChg chg="mod modSld modMainMaster setSldSz">
      <pc:chgData name="Willetts, Andy" userId="S::andy.willetts@xggc.scot.nhs.uk::2f3ce332-d4ac-441c-8a89-3e11e889ce56" providerId="AD" clId="Web-{B962CECF-28F0-FB32-2C2D-C3F52053EBBC}" dt="2024-11-12T09:26:31.763" v="124" actId="14100"/>
      <pc:docMkLst>
        <pc:docMk/>
      </pc:docMkLst>
      <pc:sldChg chg="addSp modSp">
        <pc:chgData name="Willetts, Andy" userId="S::andy.willetts@xggc.scot.nhs.uk::2f3ce332-d4ac-441c-8a89-3e11e889ce56" providerId="AD" clId="Web-{B962CECF-28F0-FB32-2C2D-C3F52053EBBC}" dt="2024-11-12T09:26:31.763" v="124" actId="14100"/>
        <pc:sldMkLst>
          <pc:docMk/>
          <pc:sldMk cId="109857222" sldId="256"/>
        </pc:sldMkLst>
        <pc:spChg chg="mod">
          <ac:chgData name="Willetts, Andy" userId="S::andy.willetts@xggc.scot.nhs.uk::2f3ce332-d4ac-441c-8a89-3e11e889ce56" providerId="AD" clId="Web-{B962CECF-28F0-FB32-2C2D-C3F52053EBBC}" dt="2024-11-12T09:14:09.431" v="110" actId="20577"/>
          <ac:spMkLst>
            <pc:docMk/>
            <pc:sldMk cId="109857222" sldId="256"/>
            <ac:spMk id="3" creationId="{65A01B03-2B51-73BC-3985-AF608B9EC1C7}"/>
          </ac:spMkLst>
        </pc:spChg>
        <pc:spChg chg="add mod">
          <ac:chgData name="Willetts, Andy" userId="S::andy.willetts@xggc.scot.nhs.uk::2f3ce332-d4ac-441c-8a89-3e11e889ce56" providerId="AD" clId="Web-{B962CECF-28F0-FB32-2C2D-C3F52053EBBC}" dt="2024-11-12T09:12:38.081" v="90" actId="20577"/>
          <ac:spMkLst>
            <pc:docMk/>
            <pc:sldMk cId="109857222" sldId="256"/>
            <ac:spMk id="4" creationId="{3E4CCF3F-9C61-0ABB-B0E5-2E3D53AB5639}"/>
          </ac:spMkLst>
        </pc:spChg>
        <pc:spChg chg="mod">
          <ac:chgData name="Willetts, Andy" userId="S::andy.willetts@xggc.scot.nhs.uk::2f3ce332-d4ac-441c-8a89-3e11e889ce56" providerId="AD" clId="Web-{B962CECF-28F0-FB32-2C2D-C3F52053EBBC}" dt="2024-11-12T09:26:09.996" v="121" actId="14100"/>
          <ac:spMkLst>
            <pc:docMk/>
            <pc:sldMk cId="109857222" sldId="256"/>
            <ac:spMk id="10" creationId="{46EACEB4-560C-D464-AB51-B9DF62303184}"/>
          </ac:spMkLst>
        </pc:spChg>
        <pc:spChg chg="mod">
          <ac:chgData name="Willetts, Andy" userId="S::andy.willetts@xggc.scot.nhs.uk::2f3ce332-d4ac-441c-8a89-3e11e889ce56" providerId="AD" clId="Web-{B962CECF-28F0-FB32-2C2D-C3F52053EBBC}" dt="2024-11-12T09:26:31.763" v="124" actId="14100"/>
          <ac:spMkLst>
            <pc:docMk/>
            <pc:sldMk cId="109857222" sldId="256"/>
            <ac:spMk id="16" creationId="{9471A583-EBF8-86E1-C902-CA5734587251}"/>
          </ac:spMkLst>
        </pc:spChg>
        <pc:grpChg chg="mod">
          <ac:chgData name="Willetts, Andy" userId="S::andy.willetts@xggc.scot.nhs.uk::2f3ce332-d4ac-441c-8a89-3e11e889ce56" providerId="AD" clId="Web-{B962CECF-28F0-FB32-2C2D-C3F52053EBBC}" dt="2024-11-12T09:25:56.839" v="120" actId="1076"/>
          <ac:grpSpMkLst>
            <pc:docMk/>
            <pc:sldMk cId="109857222" sldId="256"/>
            <ac:grpSpMk id="11" creationId="{4C9DE9ED-05AE-16AB-B645-292F94B3976D}"/>
          </ac:grpSpMkLst>
        </pc:grpChg>
        <pc:grpChg chg="mod">
          <ac:chgData name="Willetts, Andy" userId="S::andy.willetts@xggc.scot.nhs.uk::2f3ce332-d4ac-441c-8a89-3e11e889ce56" providerId="AD" clId="Web-{B962CECF-28F0-FB32-2C2D-C3F52053EBBC}" dt="2024-11-12T09:25:35.993" v="117" actId="1076"/>
          <ac:grpSpMkLst>
            <pc:docMk/>
            <pc:sldMk cId="109857222" sldId="256"/>
            <ac:grpSpMk id="17" creationId="{39722D1A-093D-703A-ECBD-37039993C9E3}"/>
          </ac:grpSpMkLst>
        </pc:grpChg>
        <pc:picChg chg="mod">
          <ac:chgData name="Willetts, Andy" userId="S::andy.willetts@xggc.scot.nhs.uk::2f3ce332-d4ac-441c-8a89-3e11e889ce56" providerId="AD" clId="Web-{B962CECF-28F0-FB32-2C2D-C3F52053EBBC}" dt="2024-11-12T09:24:37.896" v="113" actId="1076"/>
          <ac:picMkLst>
            <pc:docMk/>
            <pc:sldMk cId="109857222" sldId="256"/>
            <ac:picMk id="2" creationId="{A62DF769-12EF-341F-18AF-B7F330A4C368}"/>
          </ac:picMkLst>
        </pc:picChg>
        <pc:picChg chg="add mod">
          <ac:chgData name="Willetts, Andy" userId="S::andy.willetts@xggc.scot.nhs.uk::2f3ce332-d4ac-441c-8a89-3e11e889ce56" providerId="AD" clId="Web-{B962CECF-28F0-FB32-2C2D-C3F52053EBBC}" dt="2024-11-12T09:12:47.629" v="92" actId="1076"/>
          <ac:picMkLst>
            <pc:docMk/>
            <pc:sldMk cId="109857222" sldId="256"/>
            <ac:picMk id="5" creationId="{8404197E-7635-474D-792F-D2241C6A83F9}"/>
          </ac:picMkLst>
        </pc:picChg>
        <pc:picChg chg="mod">
          <ac:chgData name="Willetts, Andy" userId="S::andy.willetts@xggc.scot.nhs.uk::2f3ce332-d4ac-441c-8a89-3e11e889ce56" providerId="AD" clId="Web-{B962CECF-28F0-FB32-2C2D-C3F52053EBBC}" dt="2024-11-12T09:25:22.117" v="115" actId="14100"/>
          <ac:picMkLst>
            <pc:docMk/>
            <pc:sldMk cId="109857222" sldId="256"/>
            <ac:picMk id="9" creationId="{9CD04BF0-3C0C-B270-A4C0-B897527BC852}"/>
          </ac:picMkLst>
        </pc:picChg>
        <pc:picChg chg="mod">
          <ac:chgData name="Willetts, Andy" userId="S::andy.willetts@xggc.scot.nhs.uk::2f3ce332-d4ac-441c-8a89-3e11e889ce56" providerId="AD" clId="Web-{B962CECF-28F0-FB32-2C2D-C3F52053EBBC}" dt="2024-11-12T09:25:46.338" v="118" actId="14100"/>
          <ac:picMkLst>
            <pc:docMk/>
            <pc:sldMk cId="109857222" sldId="256"/>
            <ac:picMk id="15" creationId="{1B151F69-B544-A248-7344-EBF8CD566593}"/>
          </ac:picMkLst>
        </pc:picChg>
        <pc:picChg chg="mod">
          <ac:chgData name="Willetts, Andy" userId="S::andy.willetts@xggc.scot.nhs.uk::2f3ce332-d4ac-441c-8a89-3e11e889ce56" providerId="AD" clId="Web-{B962CECF-28F0-FB32-2C2D-C3F52053EBBC}" dt="2024-11-12T09:24:32.489" v="111" actId="14100"/>
          <ac:picMkLst>
            <pc:docMk/>
            <pc:sldMk cId="109857222" sldId="256"/>
            <ac:picMk id="18" creationId="{EF7CB1AB-EA85-7B8F-97EE-4BE5C6BBF73B}"/>
          </ac:picMkLst>
        </pc:picChg>
      </pc:sldChg>
      <pc:sldMasterChg chg="modSp modSldLayout">
        <pc:chgData name="Willetts, Andy" userId="S::andy.willetts@xggc.scot.nhs.uk::2f3ce332-d4ac-441c-8a89-3e11e889ce56" providerId="AD" clId="Web-{B962CECF-28F0-FB32-2C2D-C3F52053EBBC}" dt="2024-11-12T09:05:14.785" v="0"/>
        <pc:sldMasterMkLst>
          <pc:docMk/>
          <pc:sldMasterMk cId="0" sldId="2147483660"/>
        </pc:sldMasterMkLst>
        <pc:spChg chg="mod">
          <ac:chgData name="Willetts, Andy" userId="S::andy.willetts@xggc.scot.nhs.uk::2f3ce332-d4ac-441c-8a89-3e11e889ce56" providerId="AD" clId="Web-{B962CECF-28F0-FB32-2C2D-C3F52053EBBC}" dt="2024-11-12T09:05:14.785" v="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Willetts, Andy" userId="S::andy.willetts@xggc.scot.nhs.uk::2f3ce332-d4ac-441c-8a89-3e11e889ce56" providerId="AD" clId="Web-{B962CECF-28F0-FB32-2C2D-C3F52053EBBC}" dt="2024-11-12T09:05:14.785" v="0"/>
          <ac:spMkLst>
            <pc:docMk/>
            <pc:sldMasterMk cId="0" sldId="2147483660"/>
            <ac:spMk id="1027" creationId="{00000000-0000-0000-0000-000000000000}"/>
          </ac:spMkLst>
        </pc:spChg>
        <pc:spChg chg="mod">
          <ac:chgData name="Willetts, Andy" userId="S::andy.willetts@xggc.scot.nhs.uk::2f3ce332-d4ac-441c-8a89-3e11e889ce56" providerId="AD" clId="Web-{B962CECF-28F0-FB32-2C2D-C3F52053EBBC}" dt="2024-11-12T09:05:14.785" v="0"/>
          <ac:spMkLst>
            <pc:docMk/>
            <pc:sldMasterMk cId="0" sldId="2147483660"/>
            <ac:spMk id="1028" creationId="{00000000-0000-0000-0000-000000000000}"/>
          </ac:spMkLst>
        </pc:spChg>
        <pc:spChg chg="mod">
          <ac:chgData name="Willetts, Andy" userId="S::andy.willetts@xggc.scot.nhs.uk::2f3ce332-d4ac-441c-8a89-3e11e889ce56" providerId="AD" clId="Web-{B962CECF-28F0-FB32-2C2D-C3F52053EBBC}" dt="2024-11-12T09:05:14.785" v="0"/>
          <ac:spMkLst>
            <pc:docMk/>
            <pc:sldMasterMk cId="0" sldId="2147483660"/>
            <ac:spMk id="1029" creationId="{00000000-0000-0000-0000-000000000000}"/>
          </ac:spMkLst>
        </pc:spChg>
        <pc:spChg chg="mod">
          <ac:chgData name="Willetts, Andy" userId="S::andy.willetts@xggc.scot.nhs.uk::2f3ce332-d4ac-441c-8a89-3e11e889ce56" providerId="AD" clId="Web-{B962CECF-28F0-FB32-2C2D-C3F52053EBBC}" dt="2024-11-12T09:05:14.785" v="0"/>
          <ac:spMkLst>
            <pc:docMk/>
            <pc:sldMasterMk cId="0" sldId="2147483660"/>
            <ac:spMk id="1030" creationId="{00000000-0000-0000-0000-000000000000}"/>
          </ac:spMkLst>
        </pc:spChg>
        <pc:picChg chg="mod">
          <ac:chgData name="Willetts, Andy" userId="S::andy.willetts@xggc.scot.nhs.uk::2f3ce332-d4ac-441c-8a89-3e11e889ce56" providerId="AD" clId="Web-{B962CECF-28F0-FB32-2C2D-C3F52053EBBC}" dt="2024-11-12T09:05:14.785" v="0"/>
          <ac:picMkLst>
            <pc:docMk/>
            <pc:sldMasterMk cId="0" sldId="2147483660"/>
            <ac:picMk id="1026" creationId="{00000000-0000-0000-0000-000000000000}"/>
          </ac:picMkLst>
        </pc:pic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0" sldId="2147483660"/>
            <pc:sldLayoutMk cId="0" sldId="2147483996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6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6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6"/>
              <ac:spMk id="4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6"/>
              <ac:spMk id="5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6"/>
              <ac:spMk id="6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0" sldId="2147483660"/>
            <pc:sldLayoutMk cId="0" sldId="2147483997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7"/>
              <ac:spMk id="4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7"/>
              <ac:spMk id="5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7"/>
              <ac:spMk id="6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0" sldId="2147483660"/>
            <pc:sldLayoutMk cId="0" sldId="2147483998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8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8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8"/>
              <ac:spMk id="4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8"/>
              <ac:spMk id="5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8"/>
              <ac:spMk id="6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0" sldId="2147483660"/>
            <pc:sldLayoutMk cId="0" sldId="2147483999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9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9"/>
              <ac:spMk id="4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9"/>
              <ac:spMk id="5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9"/>
              <ac:spMk id="6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3999"/>
              <ac:spMk id="7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0" sldId="2147483660"/>
            <pc:sldLayoutMk cId="0" sldId="2147484000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0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0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0"/>
              <ac:spMk id="4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0"/>
              <ac:spMk id="5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0"/>
              <ac:spMk id="6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0"/>
              <ac:spMk id="7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0"/>
              <ac:spMk id="8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0"/>
              <ac:spMk id="9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0" sldId="2147483660"/>
            <pc:sldLayoutMk cId="0" sldId="2147484001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1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1"/>
              <ac:spMk id="4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1"/>
              <ac:spMk id="5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0" sldId="2147483660"/>
            <pc:sldLayoutMk cId="0" sldId="2147484002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2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2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2"/>
              <ac:spMk id="4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0" sldId="2147483660"/>
            <pc:sldLayoutMk cId="0" sldId="2147484003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3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3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3"/>
              <ac:spMk id="4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3"/>
              <ac:spMk id="5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3"/>
              <ac:spMk id="6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3"/>
              <ac:spMk id="7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0" sldId="2147483660"/>
            <pc:sldLayoutMk cId="0" sldId="2147484004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4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4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4"/>
              <ac:spMk id="4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4"/>
              <ac:spMk id="5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4"/>
              <ac:spMk id="6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4"/>
              <ac:spMk id="7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0" sldId="2147483660"/>
            <pc:sldLayoutMk cId="0" sldId="2147484005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5"/>
              <ac:spMk id="4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5"/>
              <ac:spMk id="5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5"/>
              <ac:spMk id="6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0" sldId="2147483660"/>
            <pc:sldLayoutMk cId="0" sldId="2147484006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6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6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6"/>
              <ac:spMk id="4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6"/>
              <ac:spMk id="5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0" sldId="2147484006"/>
              <ac:spMk id="6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0" sldId="2147483660"/>
            <pc:sldLayoutMk cId="2683503484" sldId="2147484008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2683503484" sldId="2147484008"/>
              <ac:spMk id="4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2683503484" sldId="2147484008"/>
              <ac:spMk id="5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2683503484" sldId="2147484008"/>
              <ac:spMk id="6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0" sldId="2147483660"/>
              <pc:sldLayoutMk cId="2683503484" sldId="2147484008"/>
              <ac:spMk id="8" creationId="{00000000-0000-0000-0000-000000000000}"/>
            </ac:spMkLst>
          </pc:spChg>
        </pc:sldLayoutChg>
      </pc:sldMasterChg>
      <pc:sldMasterChg chg="modSp modSldLayout">
        <pc:chgData name="Willetts, Andy" userId="S::andy.willetts@xggc.scot.nhs.uk::2f3ce332-d4ac-441c-8a89-3e11e889ce56" providerId="AD" clId="Web-{B962CECF-28F0-FB32-2C2D-C3F52053EBBC}" dt="2024-11-12T09:05:14.785" v="0"/>
        <pc:sldMasterMkLst>
          <pc:docMk/>
          <pc:sldMasterMk cId="2460954070" sldId="2147484009"/>
        </pc:sldMasterMkLst>
        <pc:spChg chg="mod">
          <ac:chgData name="Willetts, Andy" userId="S::andy.willetts@xggc.scot.nhs.uk::2f3ce332-d4ac-441c-8a89-3e11e889ce56" providerId="AD" clId="Web-{B962CECF-28F0-FB32-2C2D-C3F52053EBBC}" dt="2024-11-12T09:05:14.785" v="0"/>
          <ac:spMkLst>
            <pc:docMk/>
            <pc:sldMasterMk cId="2460954070" sldId="2147484009"/>
            <ac:spMk id="2" creationId="{00000000-0000-0000-0000-000000000000}"/>
          </ac:spMkLst>
        </pc:spChg>
        <pc:spChg chg="mod">
          <ac:chgData name="Willetts, Andy" userId="S::andy.willetts@xggc.scot.nhs.uk::2f3ce332-d4ac-441c-8a89-3e11e889ce56" providerId="AD" clId="Web-{B962CECF-28F0-FB32-2C2D-C3F52053EBBC}" dt="2024-11-12T09:05:14.785" v="0"/>
          <ac:spMkLst>
            <pc:docMk/>
            <pc:sldMasterMk cId="2460954070" sldId="2147484009"/>
            <ac:spMk id="3" creationId="{00000000-0000-0000-0000-000000000000}"/>
          </ac:spMkLst>
        </pc:spChg>
        <pc:spChg chg="mod">
          <ac:chgData name="Willetts, Andy" userId="S::andy.willetts@xggc.scot.nhs.uk::2f3ce332-d4ac-441c-8a89-3e11e889ce56" providerId="AD" clId="Web-{B962CECF-28F0-FB32-2C2D-C3F52053EBBC}" dt="2024-11-12T09:05:14.785" v="0"/>
          <ac:spMkLst>
            <pc:docMk/>
            <pc:sldMasterMk cId="2460954070" sldId="2147484009"/>
            <ac:spMk id="4" creationId="{00000000-0000-0000-0000-000000000000}"/>
          </ac:spMkLst>
        </pc:spChg>
        <pc:spChg chg="mod">
          <ac:chgData name="Willetts, Andy" userId="S::andy.willetts@xggc.scot.nhs.uk::2f3ce332-d4ac-441c-8a89-3e11e889ce56" providerId="AD" clId="Web-{B962CECF-28F0-FB32-2C2D-C3F52053EBBC}" dt="2024-11-12T09:05:14.785" v="0"/>
          <ac:spMkLst>
            <pc:docMk/>
            <pc:sldMasterMk cId="2460954070" sldId="2147484009"/>
            <ac:spMk id="5" creationId="{00000000-0000-0000-0000-000000000000}"/>
          </ac:spMkLst>
        </pc:spChg>
        <pc:spChg chg="mod">
          <ac:chgData name="Willetts, Andy" userId="S::andy.willetts@xggc.scot.nhs.uk::2f3ce332-d4ac-441c-8a89-3e11e889ce56" providerId="AD" clId="Web-{B962CECF-28F0-FB32-2C2D-C3F52053EBBC}" dt="2024-11-12T09:05:14.785" v="0"/>
          <ac:spMkLst>
            <pc:docMk/>
            <pc:sldMasterMk cId="2460954070" sldId="2147484009"/>
            <ac:spMk id="6" creationId="{00000000-0000-0000-0000-000000000000}"/>
          </ac:spMkLst>
        </pc:sp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2460954070" sldId="2147484009"/>
            <pc:sldLayoutMk cId="2385387890" sldId="2147483661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2385387890" sldId="2147483661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2385387890" sldId="2147483661"/>
              <ac:spMk id="3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2460954070" sldId="2147484009"/>
            <pc:sldLayoutMk cId="2591524520" sldId="2147483663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2591524520" sldId="2147483663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2591524520" sldId="2147483663"/>
              <ac:spMk id="3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2460954070" sldId="2147484009"/>
            <pc:sldLayoutMk cId="1203092039" sldId="2147483664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1203092039" sldId="2147483664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1203092039" sldId="2147483664"/>
              <ac:spMk id="4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2460954070" sldId="2147484009"/>
            <pc:sldLayoutMk cId="3733172339" sldId="2147483665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3733172339" sldId="2147483665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3733172339" sldId="2147483665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3733172339" sldId="2147483665"/>
              <ac:spMk id="4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3733172339" sldId="2147483665"/>
              <ac:spMk id="5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3733172339" sldId="2147483665"/>
              <ac:spMk id="6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2460954070" sldId="2147484009"/>
            <pc:sldLayoutMk cId="3171841454" sldId="2147483668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3171841454" sldId="2147483668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3171841454" sldId="2147483668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3171841454" sldId="2147483668"/>
              <ac:spMk id="4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2460954070" sldId="2147484009"/>
            <pc:sldLayoutMk cId="1718958274" sldId="2147483669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1718958274" sldId="2147483669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1718958274" sldId="2147483669"/>
              <ac:spMk id="3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1718958274" sldId="2147483669"/>
              <ac:spMk id="4" creationId="{00000000-0000-0000-0000-000000000000}"/>
            </ac:spMkLst>
          </pc:spChg>
        </pc:sldLayoutChg>
        <pc:sldLayoutChg chg="modSp">
          <pc:chgData name="Willetts, Andy" userId="S::andy.willetts@xggc.scot.nhs.uk::2f3ce332-d4ac-441c-8a89-3e11e889ce56" providerId="AD" clId="Web-{B962CECF-28F0-FB32-2C2D-C3F52053EBBC}" dt="2024-11-12T09:05:14.785" v="0"/>
          <pc:sldLayoutMkLst>
            <pc:docMk/>
            <pc:sldMasterMk cId="2460954070" sldId="2147484009"/>
            <pc:sldLayoutMk cId="3479445657" sldId="2147483671"/>
          </pc:sldLayoutMkLst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3479445657" sldId="2147483671"/>
              <ac:spMk id="2" creationId="{00000000-0000-0000-0000-000000000000}"/>
            </ac:spMkLst>
          </pc:spChg>
          <pc:spChg chg="mod">
            <ac:chgData name="Willetts, Andy" userId="S::andy.willetts@xggc.scot.nhs.uk::2f3ce332-d4ac-441c-8a89-3e11e889ce56" providerId="AD" clId="Web-{B962CECF-28F0-FB32-2C2D-C3F52053EBBC}" dt="2024-11-12T09:05:14.785" v="0"/>
            <ac:spMkLst>
              <pc:docMk/>
              <pc:sldMasterMk cId="2460954070" sldId="2147484009"/>
              <pc:sldLayoutMk cId="3479445657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787425"/>
            <a:ext cx="5829300" cy="26133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908800"/>
            <a:ext cx="4800600" cy="3115733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5A05173-F350-4C7B-B4B6-93896DA6C5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0C3D832-2DE9-4212-A7EA-42110C7F6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834491"/>
            <a:ext cx="5829300" cy="2421467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67491"/>
            <a:ext cx="5829300" cy="2666999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41C100E-C8BA-4EA2-A4D2-37F28FE81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3279425"/>
            <a:ext cx="2857500" cy="7557911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3279425"/>
            <a:ext cx="2857500" cy="7557911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04028A7-AB93-414F-B7D3-FEE357E085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88245"/>
            <a:ext cx="6172200" cy="203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729090"/>
            <a:ext cx="3030141" cy="113735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866444"/>
            <a:ext cx="3030141" cy="7024512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729090"/>
            <a:ext cx="3031331" cy="113735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866444"/>
            <a:ext cx="3031331" cy="7024512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4ABE772-64D5-4AA0-AAE6-926F2C8CD1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733027-EBD7-4C67-AF17-58EC96340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DFF8205-4199-4ED6-83FD-D5E1674A4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85422"/>
            <a:ext cx="2256235" cy="2065867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485425"/>
            <a:ext cx="3833813" cy="1040553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551291"/>
            <a:ext cx="2256235" cy="833966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EA2D5EF-A4CF-46A9-8897-0399494E8A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8534400"/>
            <a:ext cx="4114800" cy="1007534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1089378"/>
            <a:ext cx="4114800" cy="73152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9541934"/>
            <a:ext cx="4114800" cy="1430866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671328D-B72A-41E4-912A-B9EE65279C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F6329CB-876C-4B9D-8C80-B180609FC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1083733"/>
            <a:ext cx="1457325" cy="975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083733"/>
            <a:ext cx="4257675" cy="975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AC9B61-767C-4D51-9E59-EC7ED49BE2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607"/>
            <a:ext cx="6858000" cy="2044395"/>
          </a:xfrm>
          <a:prstGeom prst="rect">
            <a:avLst/>
          </a:prstGeom>
          <a:gradFill>
            <a:gsLst>
              <a:gs pos="31000">
                <a:srgbClr val="014380"/>
              </a:gs>
              <a:gs pos="100000">
                <a:srgbClr val="189DD9"/>
              </a:gs>
            </a:gsLst>
            <a:lin ang="132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1888" y="748161"/>
            <a:ext cx="6366600" cy="89024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929063" y="3002844"/>
            <a:ext cx="2683669" cy="80376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51888" y="3002844"/>
            <a:ext cx="3412856" cy="8037689"/>
          </a:xfrm>
        </p:spPr>
        <p:txBody>
          <a:bodyPr>
            <a:noAutofit/>
          </a:bodyPr>
          <a:lstStyle>
            <a:lvl1pPr>
              <a:buClr>
                <a:schemeClr val="bg2"/>
              </a:buClr>
              <a:defRPr/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03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Whoosh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637867"/>
            <a:ext cx="6858000" cy="527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1083736"/>
            <a:ext cx="5829300" cy="155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3279425"/>
            <a:ext cx="5829300" cy="7557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11108267"/>
            <a:ext cx="1428750" cy="812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88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11108267"/>
            <a:ext cx="2171700" cy="812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788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11108267"/>
            <a:ext cx="1428750" cy="812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88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8076D7-44BA-4DE4-A139-03CA0AA11F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 screenshot of a phone&#10;&#10;Description automatically generated">
            <a:extLst>
              <a:ext uri="{FF2B5EF4-FFF2-40B4-BE49-F238E27FC236}">
                <a16:creationId xmlns:a16="http://schemas.microsoft.com/office/drawing/2014/main" id="{A62DF769-12EF-341F-18AF-B7F330A4C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196" y="7990456"/>
            <a:ext cx="2885816" cy="38721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5A01B03-2B51-73BC-3985-AF608B9EC1C7}"/>
              </a:ext>
            </a:extLst>
          </p:cNvPr>
          <p:cNvSpPr txBox="1"/>
          <p:nvPr/>
        </p:nvSpPr>
        <p:spPr>
          <a:xfrm>
            <a:off x="344853" y="5459131"/>
            <a:ext cx="6191058" cy="18985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1435" tIns="25718" rIns="51435" bIns="25718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57175" indent="-257175">
              <a:buFont typeface=""/>
              <a:buAutoNum type="arabicPeriod"/>
            </a:pPr>
            <a:r>
              <a:rPr lang="en-GB" sz="2000" dirty="0">
                <a:latin typeface="Arial"/>
                <a:cs typeface="Arial"/>
              </a:rPr>
              <a:t>Use QR code to install Right Decisions for Health </a:t>
            </a:r>
            <a:r>
              <a:rPr lang="en-GB" sz="2000">
                <a:latin typeface="Arial"/>
                <a:cs typeface="Arial"/>
              </a:rPr>
              <a:t>and Care app.</a:t>
            </a:r>
            <a:r>
              <a:rPr lang="en-US" sz="2000">
                <a:latin typeface="Arial"/>
                <a:cs typeface="Arial"/>
              </a:rPr>
              <a:t>​</a:t>
            </a:r>
            <a:endParaRPr lang="en-US"/>
          </a:p>
          <a:p>
            <a:pPr marL="257175" indent="-257175">
              <a:buFont typeface=""/>
              <a:buAutoNum type="arabicPeriod"/>
            </a:pPr>
            <a:r>
              <a:rPr lang="en-GB" sz="2000" dirty="0">
                <a:latin typeface="Arial"/>
                <a:cs typeface="Arial"/>
              </a:rPr>
              <a:t>Once downloaded search for​ “Happy Healthy Tots” and add to your toolkit.​</a:t>
            </a:r>
          </a:p>
          <a:p>
            <a:pPr marL="257175" indent="-257175">
              <a:buFont typeface=""/>
              <a:buAutoNum type="arabicPeriod"/>
            </a:pPr>
            <a:r>
              <a:rPr lang="en-GB" sz="2000" dirty="0">
                <a:latin typeface="Arial"/>
                <a:cs typeface="Arial"/>
              </a:rPr>
              <a:t>It will be available afterwards in the “My toolkits” tab.​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C9DE9ED-05AE-16AB-B645-292F94B3976D}"/>
              </a:ext>
            </a:extLst>
          </p:cNvPr>
          <p:cNvGrpSpPr/>
          <p:nvPr/>
        </p:nvGrpSpPr>
        <p:grpSpPr>
          <a:xfrm>
            <a:off x="580755" y="3048647"/>
            <a:ext cx="2335475" cy="1934348"/>
            <a:chOff x="5767885" y="923828"/>
            <a:chExt cx="2079574" cy="2632174"/>
          </a:xfrm>
        </p:grpSpPr>
        <p:pic>
          <p:nvPicPr>
            <p:cNvPr id="9" name="Content Placeholder 5" descr="A qr code with a black and white background&#10;&#10;Description automatically generated">
              <a:extLst>
                <a:ext uri="{FF2B5EF4-FFF2-40B4-BE49-F238E27FC236}">
                  <a16:creationId xmlns:a16="http://schemas.microsoft.com/office/drawing/2014/main" id="{9CD04BF0-3C0C-B270-A4C0-B897527BC8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7885" y="923828"/>
              <a:ext cx="2079574" cy="1993852"/>
            </a:xfrm>
            <a:prstGeom prst="rect">
              <a:avLst/>
            </a:prstGeom>
            <a:effectLst>
              <a:glow rad="38100">
                <a:srgbClr val="0070C0">
                  <a:alpha val="40000"/>
                </a:srgbClr>
              </a:glow>
            </a:effec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6EACEB4-560C-D464-AB51-B9DF62303184}"/>
                </a:ext>
              </a:extLst>
            </p:cNvPr>
            <p:cNvSpPr txBox="1"/>
            <p:nvPr/>
          </p:nvSpPr>
          <p:spPr>
            <a:xfrm>
              <a:off x="6215560" y="3011550"/>
              <a:ext cx="1140588" cy="54445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sz="2000" b="1" dirty="0">
                  <a:solidFill>
                    <a:schemeClr val="tx2"/>
                  </a:solidFill>
                  <a:latin typeface="Arial"/>
                  <a:cs typeface="Arial"/>
                </a:rPr>
                <a:t>Android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9722D1A-093D-703A-ECBD-37039993C9E3}"/>
              </a:ext>
            </a:extLst>
          </p:cNvPr>
          <p:cNvGrpSpPr/>
          <p:nvPr/>
        </p:nvGrpSpPr>
        <p:grpSpPr>
          <a:xfrm>
            <a:off x="3833632" y="3056922"/>
            <a:ext cx="2335253" cy="1902875"/>
            <a:chOff x="9099657" y="923828"/>
            <a:chExt cx="2111376" cy="2567134"/>
          </a:xfrm>
        </p:grpSpPr>
        <p:pic>
          <p:nvPicPr>
            <p:cNvPr id="15" name="Picture 14" descr="A qr code with a few black squares&#10;&#10;Description automatically generated">
              <a:extLst>
                <a:ext uri="{FF2B5EF4-FFF2-40B4-BE49-F238E27FC236}">
                  <a16:creationId xmlns:a16="http://schemas.microsoft.com/office/drawing/2014/main" id="{1B151F69-B544-A248-7344-EBF8CD5665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99657" y="923828"/>
              <a:ext cx="2111376" cy="1937564"/>
            </a:xfrm>
            <a:prstGeom prst="rect">
              <a:avLst/>
            </a:prstGeom>
            <a:effectLst>
              <a:glow rad="38100">
                <a:srgbClr val="0070C0">
                  <a:alpha val="40000"/>
                </a:srgbClr>
              </a:glow>
            </a:effec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471A583-EBF8-86E1-C902-CA5734587251}"/>
                </a:ext>
              </a:extLst>
            </p:cNvPr>
            <p:cNvSpPr txBox="1"/>
            <p:nvPr/>
          </p:nvSpPr>
          <p:spPr>
            <a:xfrm>
              <a:off x="9594973" y="2951181"/>
              <a:ext cx="985340" cy="53978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GB" sz="2000" b="1" dirty="0">
                  <a:solidFill>
                    <a:schemeClr val="tx2"/>
                  </a:solidFill>
                  <a:latin typeface="Arial"/>
                  <a:cs typeface="Arial"/>
                </a:rPr>
                <a:t>Apple</a:t>
              </a:r>
            </a:p>
          </p:txBody>
        </p:sp>
      </p:grpSp>
      <p:pic>
        <p:nvPicPr>
          <p:cNvPr id="18" name="Picture 17" descr="A screenshot of a toolkit">
            <a:extLst>
              <a:ext uri="{FF2B5EF4-FFF2-40B4-BE49-F238E27FC236}">
                <a16:creationId xmlns:a16="http://schemas.microsoft.com/office/drawing/2014/main" id="{EF7CB1AB-EA85-7B8F-97EE-4BE5C6BBF7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451" y="7998176"/>
            <a:ext cx="3485994" cy="38622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4CCF3F-9C61-0ABB-B0E5-2E3D53AB5639}"/>
              </a:ext>
            </a:extLst>
          </p:cNvPr>
          <p:cNvSpPr txBox="1"/>
          <p:nvPr/>
        </p:nvSpPr>
        <p:spPr>
          <a:xfrm>
            <a:off x="735411" y="1211490"/>
            <a:ext cx="325806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Arial"/>
                <a:cs typeface="Arial"/>
              </a:rPr>
              <a:t>Happy Healthy Tots -  Download RDS App</a:t>
            </a:r>
          </a:p>
        </p:txBody>
      </p:sp>
      <p:pic>
        <p:nvPicPr>
          <p:cNvPr id="5" name="Picture 4" descr="A hand print with a yellow circle&#10;&#10;Description automatically generated">
            <a:extLst>
              <a:ext uri="{FF2B5EF4-FFF2-40B4-BE49-F238E27FC236}">
                <a16:creationId xmlns:a16="http://schemas.microsoft.com/office/drawing/2014/main" id="{8404197E-7635-474D-792F-D2241C6A83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7410" y="527219"/>
            <a:ext cx="1787612" cy="178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nhsggc_white">
  <a:themeElements>
    <a:clrScheme name="nhsggc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hsggc_whi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08" charset="-128"/>
          </a:defRPr>
        </a:defPPr>
      </a:lstStyle>
    </a:lnDef>
  </a:objectDefaults>
  <a:extraClrSchemeLst>
    <a:extraClrScheme>
      <a:clrScheme name="nhsggc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ggc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ggc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ggc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ggc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ggc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ggc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ggc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ggc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ggc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ggc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ggc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nhsggc_white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130</cp:revision>
  <dcterms:created xsi:type="dcterms:W3CDTF">2024-10-30T15:31:38Z</dcterms:created>
  <dcterms:modified xsi:type="dcterms:W3CDTF">2024-11-12T09:26:33Z</dcterms:modified>
</cp:coreProperties>
</file>