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0" r:id="rId3"/>
    <p:sldId id="257" r:id="rId4"/>
    <p:sldId id="260" r:id="rId5"/>
    <p:sldId id="259" r:id="rId6"/>
    <p:sldId id="256" r:id="rId7"/>
    <p:sldId id="261" r:id="rId8"/>
    <p:sldId id="272" r:id="rId9"/>
    <p:sldId id="267" r:id="rId10"/>
    <p:sldId id="273" r:id="rId11"/>
    <p:sldId id="275" r:id="rId12"/>
    <p:sldId id="276" r:id="rId13"/>
    <p:sldId id="278" r:id="rId14"/>
    <p:sldId id="277" r:id="rId15"/>
    <p:sldId id="268" r:id="rId16"/>
    <p:sldId id="271" r:id="rId17"/>
    <p:sldId id="262" r:id="rId18"/>
    <p:sldId id="266" r:id="rId19"/>
    <p:sldId id="279"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4DE308-8954-6C99-DA3D-C13762DAE1B2}" v="128" dt="2024-10-22T06:59:31.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eill, Claire" userId="S::oneilcl739@xggc.scot.nhs.uk::8ccc77ae-683c-4e07-a455-b45672ad9498" providerId="AD" clId="Web-{2739D67B-95CC-A3B5-6D0B-49F968691134}"/>
    <pc:docChg chg="addSld modSld">
      <pc:chgData name="O'Neill, Claire" userId="S::oneilcl739@xggc.scot.nhs.uk::8ccc77ae-683c-4e07-a455-b45672ad9498" providerId="AD" clId="Web-{2739D67B-95CC-A3B5-6D0B-49F968691134}" dt="2022-05-11T12:58:24.960" v="78" actId="20577"/>
      <pc:docMkLst>
        <pc:docMk/>
      </pc:docMkLst>
      <pc:sldChg chg="modSp">
        <pc:chgData name="O'Neill, Claire" userId="S::oneilcl739@xggc.scot.nhs.uk::8ccc77ae-683c-4e07-a455-b45672ad9498" providerId="AD" clId="Web-{2739D67B-95CC-A3B5-6D0B-49F968691134}" dt="2022-05-11T12:54:40.890" v="54" actId="20577"/>
        <pc:sldMkLst>
          <pc:docMk/>
          <pc:sldMk cId="1346096207" sldId="261"/>
        </pc:sldMkLst>
        <pc:spChg chg="mod">
          <ac:chgData name="O'Neill, Claire" userId="S::oneilcl739@xggc.scot.nhs.uk::8ccc77ae-683c-4e07-a455-b45672ad9498" providerId="AD" clId="Web-{2739D67B-95CC-A3B5-6D0B-49F968691134}" dt="2022-05-11T12:54:40.890" v="54" actId="20577"/>
          <ac:spMkLst>
            <pc:docMk/>
            <pc:sldMk cId="1346096207" sldId="261"/>
            <ac:spMk id="3" creationId="{7D131218-3F83-A4C3-5532-F2D11D92FEE7}"/>
          </ac:spMkLst>
        </pc:spChg>
      </pc:sldChg>
      <pc:sldChg chg="modSp">
        <pc:chgData name="O'Neill, Claire" userId="S::oneilcl739@xggc.scot.nhs.uk::8ccc77ae-683c-4e07-a455-b45672ad9498" providerId="AD" clId="Web-{2739D67B-95CC-A3B5-6D0B-49F968691134}" dt="2022-05-11T12:53:58.388" v="37" actId="20577"/>
        <pc:sldMkLst>
          <pc:docMk/>
          <pc:sldMk cId="484031723" sldId="262"/>
        </pc:sldMkLst>
        <pc:spChg chg="mod">
          <ac:chgData name="O'Neill, Claire" userId="S::oneilcl739@xggc.scot.nhs.uk::8ccc77ae-683c-4e07-a455-b45672ad9498" providerId="AD" clId="Web-{2739D67B-95CC-A3B5-6D0B-49F968691134}" dt="2022-05-11T12:53:58.388" v="37" actId="20577"/>
          <ac:spMkLst>
            <pc:docMk/>
            <pc:sldMk cId="484031723" sldId="262"/>
            <ac:spMk id="3" creationId="{821C82B4-0EA2-2BBD-5F80-C7D145AC7A0A}"/>
          </ac:spMkLst>
        </pc:spChg>
      </pc:sldChg>
      <pc:sldChg chg="modSp">
        <pc:chgData name="O'Neill, Claire" userId="S::oneilcl739@xggc.scot.nhs.uk::8ccc77ae-683c-4e07-a455-b45672ad9498" providerId="AD" clId="Web-{2739D67B-95CC-A3B5-6D0B-49F968691134}" dt="2022-05-11T12:52:59.480" v="20" actId="20577"/>
        <pc:sldMkLst>
          <pc:docMk/>
          <pc:sldMk cId="2708122141" sldId="263"/>
        </pc:sldMkLst>
        <pc:spChg chg="mod">
          <ac:chgData name="O'Neill, Claire" userId="S::oneilcl739@xggc.scot.nhs.uk::8ccc77ae-683c-4e07-a455-b45672ad9498" providerId="AD" clId="Web-{2739D67B-95CC-A3B5-6D0B-49F968691134}" dt="2022-05-11T12:52:59.480" v="20" actId="20577"/>
          <ac:spMkLst>
            <pc:docMk/>
            <pc:sldMk cId="2708122141" sldId="263"/>
            <ac:spMk id="3" creationId="{1986993D-380C-0791-14CE-075917087CC8}"/>
          </ac:spMkLst>
        </pc:spChg>
      </pc:sldChg>
      <pc:sldChg chg="addSp delSp modSp new">
        <pc:chgData name="O'Neill, Claire" userId="S::oneilcl739@xggc.scot.nhs.uk::8ccc77ae-683c-4e07-a455-b45672ad9498" providerId="AD" clId="Web-{2739D67B-95CC-A3B5-6D0B-49F968691134}" dt="2022-05-11T12:54:18.561" v="45" actId="20577"/>
        <pc:sldMkLst>
          <pc:docMk/>
          <pc:sldMk cId="2844304607" sldId="264"/>
        </pc:sldMkLst>
        <pc:spChg chg="mod">
          <ac:chgData name="O'Neill, Claire" userId="S::oneilcl739@xggc.scot.nhs.uk::8ccc77ae-683c-4e07-a455-b45672ad9498" providerId="AD" clId="Web-{2739D67B-95CC-A3B5-6D0B-49F968691134}" dt="2022-05-11T12:54:18.561" v="45" actId="20577"/>
          <ac:spMkLst>
            <pc:docMk/>
            <pc:sldMk cId="2844304607" sldId="264"/>
            <ac:spMk id="2" creationId="{AF4F637D-5DF7-BB71-0508-7E671B971AF9}"/>
          </ac:spMkLst>
        </pc:spChg>
        <pc:spChg chg="add del mod">
          <ac:chgData name="O'Neill, Claire" userId="S::oneilcl739@xggc.scot.nhs.uk::8ccc77ae-683c-4e07-a455-b45672ad9498" providerId="AD" clId="Web-{2739D67B-95CC-A3B5-6D0B-49F968691134}" dt="2022-05-11T12:54:08.404" v="41"/>
          <ac:spMkLst>
            <pc:docMk/>
            <pc:sldMk cId="2844304607" sldId="264"/>
            <ac:spMk id="4" creationId="{577E42D9-20E5-C408-816C-720C55B39C51}"/>
          </ac:spMkLst>
        </pc:spChg>
      </pc:sldChg>
      <pc:sldChg chg="modSp new">
        <pc:chgData name="O'Neill, Claire" userId="S::oneilcl739@xggc.scot.nhs.uk::8ccc77ae-683c-4e07-a455-b45672ad9498" providerId="AD" clId="Web-{2739D67B-95CC-A3B5-6D0B-49F968691134}" dt="2022-05-11T12:54:37.968" v="53" actId="20577"/>
        <pc:sldMkLst>
          <pc:docMk/>
          <pc:sldMk cId="3176943557" sldId="265"/>
        </pc:sldMkLst>
        <pc:spChg chg="mod">
          <ac:chgData name="O'Neill, Claire" userId="S::oneilcl739@xggc.scot.nhs.uk::8ccc77ae-683c-4e07-a455-b45672ad9498" providerId="AD" clId="Web-{2739D67B-95CC-A3B5-6D0B-49F968691134}" dt="2022-05-11T12:54:37.968" v="53" actId="20577"/>
          <ac:spMkLst>
            <pc:docMk/>
            <pc:sldMk cId="3176943557" sldId="265"/>
            <ac:spMk id="2" creationId="{B8835673-C517-138B-F192-58985F0A1A06}"/>
          </ac:spMkLst>
        </pc:spChg>
      </pc:sldChg>
      <pc:sldChg chg="modSp new">
        <pc:chgData name="O'Neill, Claire" userId="S::oneilcl739@xggc.scot.nhs.uk::8ccc77ae-683c-4e07-a455-b45672ad9498" providerId="AD" clId="Web-{2739D67B-95CC-A3B5-6D0B-49F968691134}" dt="2022-05-11T12:53:33.215" v="30" actId="20577"/>
        <pc:sldMkLst>
          <pc:docMk/>
          <pc:sldMk cId="2473226619" sldId="266"/>
        </pc:sldMkLst>
        <pc:spChg chg="mod">
          <ac:chgData name="O'Neill, Claire" userId="S::oneilcl739@xggc.scot.nhs.uk::8ccc77ae-683c-4e07-a455-b45672ad9498" providerId="AD" clId="Web-{2739D67B-95CC-A3B5-6D0B-49F968691134}" dt="2022-05-11T12:53:33.215" v="30" actId="20577"/>
          <ac:spMkLst>
            <pc:docMk/>
            <pc:sldMk cId="2473226619" sldId="266"/>
            <ac:spMk id="2" creationId="{DE1BF95E-2407-3483-43EB-0A7330386BB9}"/>
          </ac:spMkLst>
        </pc:spChg>
      </pc:sldChg>
      <pc:sldChg chg="modSp new">
        <pc:chgData name="O'Neill, Claire" userId="S::oneilcl739@xggc.scot.nhs.uk::8ccc77ae-683c-4e07-a455-b45672ad9498" providerId="AD" clId="Web-{2739D67B-95CC-A3B5-6D0B-49F968691134}" dt="2022-05-11T12:58:24.960" v="78" actId="20577"/>
        <pc:sldMkLst>
          <pc:docMk/>
          <pc:sldMk cId="3758714846" sldId="267"/>
        </pc:sldMkLst>
        <pc:spChg chg="mod">
          <ac:chgData name="O'Neill, Claire" userId="S::oneilcl739@xggc.scot.nhs.uk::8ccc77ae-683c-4e07-a455-b45672ad9498" providerId="AD" clId="Web-{2739D67B-95CC-A3B5-6D0B-49F968691134}" dt="2022-05-11T12:56:15.518" v="56" actId="20577"/>
          <ac:spMkLst>
            <pc:docMk/>
            <pc:sldMk cId="3758714846" sldId="267"/>
            <ac:spMk id="2" creationId="{F098032D-D4BA-4375-E609-3187C88DA33A}"/>
          </ac:spMkLst>
        </pc:spChg>
        <pc:spChg chg="mod">
          <ac:chgData name="O'Neill, Claire" userId="S::oneilcl739@xggc.scot.nhs.uk::8ccc77ae-683c-4e07-a455-b45672ad9498" providerId="AD" clId="Web-{2739D67B-95CC-A3B5-6D0B-49F968691134}" dt="2022-05-11T12:58:24.960" v="78" actId="20577"/>
          <ac:spMkLst>
            <pc:docMk/>
            <pc:sldMk cId="3758714846" sldId="267"/>
            <ac:spMk id="3" creationId="{1118DA19-48D4-9768-C1FD-8A9E4D3D800C}"/>
          </ac:spMkLst>
        </pc:spChg>
      </pc:sldChg>
    </pc:docChg>
  </pc:docChgLst>
  <pc:docChgLst>
    <pc:chgData name="O'Neill, Claire" userId="S::oneilcl739@xggc.scot.nhs.uk::8ccc77ae-683c-4e07-a455-b45672ad9498" providerId="AD" clId="Web-{848174B6-288C-C06B-2E18-1FFB9E93464E}"/>
    <pc:docChg chg="addSld modSld sldOrd">
      <pc:chgData name="O'Neill, Claire" userId="S::oneilcl739@xggc.scot.nhs.uk::8ccc77ae-683c-4e07-a455-b45672ad9498" providerId="AD" clId="Web-{848174B6-288C-C06B-2E18-1FFB9E93464E}" dt="2022-05-11T15:50:30.567" v="135"/>
      <pc:docMkLst>
        <pc:docMk/>
      </pc:docMkLst>
      <pc:sldChg chg="ord">
        <pc:chgData name="O'Neill, Claire" userId="S::oneilcl739@xggc.scot.nhs.uk::8ccc77ae-683c-4e07-a455-b45672ad9498" providerId="AD" clId="Web-{848174B6-288C-C06B-2E18-1FFB9E93464E}" dt="2022-05-11T15:46:47.070" v="54"/>
        <pc:sldMkLst>
          <pc:docMk/>
          <pc:sldMk cId="0" sldId="256"/>
        </pc:sldMkLst>
      </pc:sldChg>
      <pc:sldChg chg="addSp modSp">
        <pc:chgData name="O'Neill, Claire" userId="S::oneilcl739@xggc.scot.nhs.uk::8ccc77ae-683c-4e07-a455-b45672ad9498" providerId="AD" clId="Web-{848174B6-288C-C06B-2E18-1FFB9E93464E}" dt="2022-05-11T15:44:38.657" v="27" actId="20577"/>
        <pc:sldMkLst>
          <pc:docMk/>
          <pc:sldMk cId="3455518399" sldId="259"/>
        </pc:sldMkLst>
        <pc:spChg chg="mod">
          <ac:chgData name="O'Neill, Claire" userId="S::oneilcl739@xggc.scot.nhs.uk::8ccc77ae-683c-4e07-a455-b45672ad9498" providerId="AD" clId="Web-{848174B6-288C-C06B-2E18-1FFB9E93464E}" dt="2022-05-11T15:44:20.812" v="17" actId="20577"/>
          <ac:spMkLst>
            <pc:docMk/>
            <pc:sldMk cId="3455518399" sldId="259"/>
            <ac:spMk id="2" creationId="{2703BB76-2D38-6569-7950-C28550292AFE}"/>
          </ac:spMkLst>
        </pc:spChg>
        <pc:spChg chg="mod">
          <ac:chgData name="O'Neill, Claire" userId="S::oneilcl739@xggc.scot.nhs.uk::8ccc77ae-683c-4e07-a455-b45672ad9498" providerId="AD" clId="Web-{848174B6-288C-C06B-2E18-1FFB9E93464E}" dt="2022-05-11T15:44:38.657" v="27" actId="20577"/>
          <ac:spMkLst>
            <pc:docMk/>
            <pc:sldMk cId="3455518399" sldId="259"/>
            <ac:spMk id="4" creationId="{9370204F-B13B-FD31-095F-58623F7ED46B}"/>
          </ac:spMkLst>
        </pc:spChg>
        <pc:spChg chg="add">
          <ac:chgData name="O'Neill, Claire" userId="S::oneilcl739@xggc.scot.nhs.uk::8ccc77ae-683c-4e07-a455-b45672ad9498" providerId="AD" clId="Web-{848174B6-288C-C06B-2E18-1FFB9E93464E}" dt="2022-05-11T15:44:05.718" v="7"/>
          <ac:spMkLst>
            <pc:docMk/>
            <pc:sldMk cId="3455518399" sldId="259"/>
            <ac:spMk id="5" creationId="{1A637858-8742-89D1-B6FA-8A58E0F43842}"/>
          </ac:spMkLst>
        </pc:spChg>
      </pc:sldChg>
      <pc:sldChg chg="modSp">
        <pc:chgData name="O'Neill, Claire" userId="S::oneilcl739@xggc.scot.nhs.uk::8ccc77ae-683c-4e07-a455-b45672ad9498" providerId="AD" clId="Web-{848174B6-288C-C06B-2E18-1FFB9E93464E}" dt="2022-05-11T15:46:10.490" v="52" actId="20577"/>
        <pc:sldMkLst>
          <pc:docMk/>
          <pc:sldMk cId="2140669267" sldId="260"/>
        </pc:sldMkLst>
        <pc:spChg chg="mod">
          <ac:chgData name="O'Neill, Claire" userId="S::oneilcl739@xggc.scot.nhs.uk::8ccc77ae-683c-4e07-a455-b45672ad9498" providerId="AD" clId="Web-{848174B6-288C-C06B-2E18-1FFB9E93464E}" dt="2022-05-11T15:45:13.112" v="39" actId="20577"/>
          <ac:spMkLst>
            <pc:docMk/>
            <pc:sldMk cId="2140669267" sldId="260"/>
            <ac:spMk id="2" creationId="{FC410DFD-AE91-B172-CB1C-45C355F3453A}"/>
          </ac:spMkLst>
        </pc:spChg>
        <pc:spChg chg="mod">
          <ac:chgData name="O'Neill, Claire" userId="S::oneilcl739@xggc.scot.nhs.uk::8ccc77ae-683c-4e07-a455-b45672ad9498" providerId="AD" clId="Web-{848174B6-288C-C06B-2E18-1FFB9E93464E}" dt="2022-05-11T15:46:10.490" v="52" actId="20577"/>
          <ac:spMkLst>
            <pc:docMk/>
            <pc:sldMk cId="2140669267" sldId="260"/>
            <ac:spMk id="4" creationId="{0A106CAA-7195-15AE-2902-FFE7D8FCD9C8}"/>
          </ac:spMkLst>
        </pc:spChg>
      </pc:sldChg>
      <pc:sldChg chg="ord">
        <pc:chgData name="O'Neill, Claire" userId="S::oneilcl739@xggc.scot.nhs.uk::8ccc77ae-683c-4e07-a455-b45672ad9498" providerId="AD" clId="Web-{848174B6-288C-C06B-2E18-1FFB9E93464E}" dt="2022-05-11T15:50:30.567" v="135"/>
        <pc:sldMkLst>
          <pc:docMk/>
          <pc:sldMk cId="1346096207" sldId="261"/>
        </pc:sldMkLst>
      </pc:sldChg>
      <pc:sldChg chg="ord">
        <pc:chgData name="O'Neill, Claire" userId="S::oneilcl739@xggc.scot.nhs.uk::8ccc77ae-683c-4e07-a455-b45672ad9498" providerId="AD" clId="Web-{848174B6-288C-C06B-2E18-1FFB9E93464E}" dt="2022-05-11T15:50:24.973" v="134"/>
        <pc:sldMkLst>
          <pc:docMk/>
          <pc:sldMk cId="484031723" sldId="262"/>
        </pc:sldMkLst>
      </pc:sldChg>
      <pc:sldChg chg="modSp ord">
        <pc:chgData name="O'Neill, Claire" userId="S::oneilcl739@xggc.scot.nhs.uk::8ccc77ae-683c-4e07-a455-b45672ad9498" providerId="AD" clId="Web-{848174B6-288C-C06B-2E18-1FFB9E93464E}" dt="2022-05-11T15:49:37.346" v="131" actId="20577"/>
        <pc:sldMkLst>
          <pc:docMk/>
          <pc:sldMk cId="2708122141" sldId="263"/>
        </pc:sldMkLst>
        <pc:spChg chg="mod">
          <ac:chgData name="O'Neill, Claire" userId="S::oneilcl739@xggc.scot.nhs.uk::8ccc77ae-683c-4e07-a455-b45672ad9498" providerId="AD" clId="Web-{848174B6-288C-C06B-2E18-1FFB9E93464E}" dt="2022-05-11T15:49:37.346" v="131" actId="20577"/>
          <ac:spMkLst>
            <pc:docMk/>
            <pc:sldMk cId="2708122141" sldId="263"/>
            <ac:spMk id="3" creationId="{1986993D-380C-0791-14CE-075917087CC8}"/>
          </ac:spMkLst>
        </pc:spChg>
      </pc:sldChg>
      <pc:sldChg chg="modSp new">
        <pc:chgData name="O'Neill, Claire" userId="S::oneilcl739@xggc.scot.nhs.uk::8ccc77ae-683c-4e07-a455-b45672ad9498" providerId="AD" clId="Web-{848174B6-288C-C06B-2E18-1FFB9E93464E}" dt="2022-05-11T15:49:52.565" v="133" actId="20577"/>
        <pc:sldMkLst>
          <pc:docMk/>
          <pc:sldMk cId="3570045695" sldId="268"/>
        </pc:sldMkLst>
        <pc:spChg chg="mod">
          <ac:chgData name="O'Neill, Claire" userId="S::oneilcl739@xggc.scot.nhs.uk::8ccc77ae-683c-4e07-a455-b45672ad9498" providerId="AD" clId="Web-{848174B6-288C-C06B-2E18-1FFB9E93464E}" dt="2022-05-11T15:48:49.312" v="103" actId="20577"/>
          <ac:spMkLst>
            <pc:docMk/>
            <pc:sldMk cId="3570045695" sldId="268"/>
            <ac:spMk id="2" creationId="{772A19C7-8108-8ABD-B115-301623DBD656}"/>
          </ac:spMkLst>
        </pc:spChg>
        <pc:spChg chg="mod">
          <ac:chgData name="O'Neill, Claire" userId="S::oneilcl739@xggc.scot.nhs.uk::8ccc77ae-683c-4e07-a455-b45672ad9498" providerId="AD" clId="Web-{848174B6-288C-C06B-2E18-1FFB9E93464E}" dt="2022-05-11T15:49:52.565" v="133" actId="20577"/>
          <ac:spMkLst>
            <pc:docMk/>
            <pc:sldMk cId="3570045695" sldId="268"/>
            <ac:spMk id="3" creationId="{86AFEA3A-3A02-A049-E46D-12B605A544F8}"/>
          </ac:spMkLst>
        </pc:spChg>
      </pc:sldChg>
    </pc:docChg>
  </pc:docChgLst>
  <pc:docChgLst>
    <pc:chgData name="O'Neill, Claire" userId="S::oneilcl739@xggc.scot.nhs.uk::8ccc77ae-683c-4e07-a455-b45672ad9498" providerId="AD" clId="Web-{86FB42BB-B77B-6C7A-F633-3CAF40D7BEB8}"/>
    <pc:docChg chg="modSld">
      <pc:chgData name="O'Neill, Claire" userId="S::oneilcl739@xggc.scot.nhs.uk::8ccc77ae-683c-4e07-a455-b45672ad9498" providerId="AD" clId="Web-{86FB42BB-B77B-6C7A-F633-3CAF40D7BEB8}" dt="2022-05-16T12:34:33.409" v="167" actId="20577"/>
      <pc:docMkLst>
        <pc:docMk/>
      </pc:docMkLst>
      <pc:sldChg chg="modSp">
        <pc:chgData name="O'Neill, Claire" userId="S::oneilcl739@xggc.scot.nhs.uk::8ccc77ae-683c-4e07-a455-b45672ad9498" providerId="AD" clId="Web-{86FB42BB-B77B-6C7A-F633-3CAF40D7BEB8}" dt="2022-05-16T12:31:56.758" v="153" actId="20577"/>
        <pc:sldMkLst>
          <pc:docMk/>
          <pc:sldMk cId="1346096207" sldId="261"/>
        </pc:sldMkLst>
        <pc:spChg chg="mod">
          <ac:chgData name="O'Neill, Claire" userId="S::oneilcl739@xggc.scot.nhs.uk::8ccc77ae-683c-4e07-a455-b45672ad9498" providerId="AD" clId="Web-{86FB42BB-B77B-6C7A-F633-3CAF40D7BEB8}" dt="2022-05-16T12:31:56.758" v="153" actId="20577"/>
          <ac:spMkLst>
            <pc:docMk/>
            <pc:sldMk cId="1346096207" sldId="261"/>
            <ac:spMk id="3" creationId="{7D131218-3F83-A4C3-5532-F2D11D92FEE7}"/>
          </ac:spMkLst>
        </pc:spChg>
      </pc:sldChg>
      <pc:sldChg chg="modSp">
        <pc:chgData name="O'Neill, Claire" userId="S::oneilcl739@xggc.scot.nhs.uk::8ccc77ae-683c-4e07-a455-b45672ad9498" providerId="AD" clId="Web-{86FB42BB-B77B-6C7A-F633-3CAF40D7BEB8}" dt="2022-05-16T12:34:33.409" v="167" actId="20577"/>
        <pc:sldMkLst>
          <pc:docMk/>
          <pc:sldMk cId="484031723" sldId="262"/>
        </pc:sldMkLst>
        <pc:spChg chg="mod">
          <ac:chgData name="O'Neill, Claire" userId="S::oneilcl739@xggc.scot.nhs.uk::8ccc77ae-683c-4e07-a455-b45672ad9498" providerId="AD" clId="Web-{86FB42BB-B77B-6C7A-F633-3CAF40D7BEB8}" dt="2022-05-16T12:34:33.409" v="167" actId="20577"/>
          <ac:spMkLst>
            <pc:docMk/>
            <pc:sldMk cId="484031723" sldId="262"/>
            <ac:spMk id="3" creationId="{821C82B4-0EA2-2BBD-5F80-C7D145AC7A0A}"/>
          </ac:spMkLst>
        </pc:spChg>
      </pc:sldChg>
      <pc:sldChg chg="modSp">
        <pc:chgData name="O'Neill, Claire" userId="S::oneilcl739@xggc.scot.nhs.uk::8ccc77ae-683c-4e07-a455-b45672ad9498" providerId="AD" clId="Web-{86FB42BB-B77B-6C7A-F633-3CAF40D7BEB8}" dt="2022-05-16T08:39:48.844" v="34" actId="20577"/>
        <pc:sldMkLst>
          <pc:docMk/>
          <pc:sldMk cId="2331261869" sldId="269"/>
        </pc:sldMkLst>
        <pc:spChg chg="mod">
          <ac:chgData name="O'Neill, Claire" userId="S::oneilcl739@xggc.scot.nhs.uk::8ccc77ae-683c-4e07-a455-b45672ad9498" providerId="AD" clId="Web-{86FB42BB-B77B-6C7A-F633-3CAF40D7BEB8}" dt="2022-05-16T08:39:48.844" v="34" actId="20577"/>
          <ac:spMkLst>
            <pc:docMk/>
            <pc:sldMk cId="2331261869" sldId="269"/>
            <ac:spMk id="3" creationId="{9AED0439-3CD4-BCD3-B671-B0A1DAEC8CFD}"/>
          </ac:spMkLst>
        </pc:spChg>
      </pc:sldChg>
      <pc:sldChg chg="modSp">
        <pc:chgData name="O'Neill, Claire" userId="S::oneilcl739@xggc.scot.nhs.uk::8ccc77ae-683c-4e07-a455-b45672ad9498" providerId="AD" clId="Web-{86FB42BB-B77B-6C7A-F633-3CAF40D7BEB8}" dt="2022-05-16T08:56:41.581" v="122" actId="20577"/>
        <pc:sldMkLst>
          <pc:docMk/>
          <pc:sldMk cId="2731807591" sldId="270"/>
        </pc:sldMkLst>
        <pc:spChg chg="mod">
          <ac:chgData name="O'Neill, Claire" userId="S::oneilcl739@xggc.scot.nhs.uk::8ccc77ae-683c-4e07-a455-b45672ad9498" providerId="AD" clId="Web-{86FB42BB-B77B-6C7A-F633-3CAF40D7BEB8}" dt="2022-05-16T08:56:41.581" v="122" actId="20577"/>
          <ac:spMkLst>
            <pc:docMk/>
            <pc:sldMk cId="2731807591" sldId="270"/>
            <ac:spMk id="3" creationId="{47A5BD29-FFB9-B97D-ABF7-BBFB7AE51C43}"/>
          </ac:spMkLst>
        </pc:spChg>
      </pc:sldChg>
    </pc:docChg>
  </pc:docChgLst>
  <pc:docChgLst>
    <pc:chgData name="O'Neill, Claire" userId="S::oneilcl739@xggc.scot.nhs.uk::8ccc77ae-683c-4e07-a455-b45672ad9498" providerId="AD" clId="Web-{E8EF539E-13B9-DC34-0471-468BF7FD4B12}"/>
    <pc:docChg chg="addSld delSld modSld sldOrd">
      <pc:chgData name="O'Neill, Claire" userId="S::oneilcl739@xggc.scot.nhs.uk::8ccc77ae-683c-4e07-a455-b45672ad9498" providerId="AD" clId="Web-{E8EF539E-13B9-DC34-0471-468BF7FD4B12}" dt="2023-06-15T11:54:32.482" v="55" actId="20577"/>
      <pc:docMkLst>
        <pc:docMk/>
      </pc:docMkLst>
      <pc:sldChg chg="modSp">
        <pc:chgData name="O'Neill, Claire" userId="S::oneilcl739@xggc.scot.nhs.uk::8ccc77ae-683c-4e07-a455-b45672ad9498" providerId="AD" clId="Web-{E8EF539E-13B9-DC34-0471-468BF7FD4B12}" dt="2023-06-15T11:52:12.580" v="19" actId="20577"/>
        <pc:sldMkLst>
          <pc:docMk/>
          <pc:sldMk cId="3953782028" sldId="258"/>
        </pc:sldMkLst>
        <pc:spChg chg="mod">
          <ac:chgData name="O'Neill, Claire" userId="S::oneilcl739@xggc.scot.nhs.uk::8ccc77ae-683c-4e07-a455-b45672ad9498" providerId="AD" clId="Web-{E8EF539E-13B9-DC34-0471-468BF7FD4B12}" dt="2023-06-15T11:52:12.580" v="19" actId="20577"/>
          <ac:spMkLst>
            <pc:docMk/>
            <pc:sldMk cId="3953782028" sldId="258"/>
            <ac:spMk id="2" creationId="{9ECB5B6A-4A68-53EB-32AC-C89D1EB3D131}"/>
          </ac:spMkLst>
        </pc:spChg>
      </pc:sldChg>
      <pc:sldChg chg="del">
        <pc:chgData name="O'Neill, Claire" userId="S::oneilcl739@xggc.scot.nhs.uk::8ccc77ae-683c-4e07-a455-b45672ad9498" providerId="AD" clId="Web-{E8EF539E-13B9-DC34-0471-468BF7FD4B12}" dt="2023-06-15T11:45:40.268" v="14"/>
        <pc:sldMkLst>
          <pc:docMk/>
          <pc:sldMk cId="2708122141" sldId="263"/>
        </pc:sldMkLst>
      </pc:sldChg>
      <pc:sldChg chg="modSp">
        <pc:chgData name="O'Neill, Claire" userId="S::oneilcl739@xggc.scot.nhs.uk::8ccc77ae-683c-4e07-a455-b45672ad9498" providerId="AD" clId="Web-{E8EF539E-13B9-DC34-0471-468BF7FD4B12}" dt="2023-06-15T11:44:56.515" v="12" actId="20577"/>
        <pc:sldMkLst>
          <pc:docMk/>
          <pc:sldMk cId="3570045695" sldId="268"/>
        </pc:sldMkLst>
        <pc:spChg chg="mod">
          <ac:chgData name="O'Neill, Claire" userId="S::oneilcl739@xggc.scot.nhs.uk::8ccc77ae-683c-4e07-a455-b45672ad9498" providerId="AD" clId="Web-{E8EF539E-13B9-DC34-0471-468BF7FD4B12}" dt="2023-06-15T11:44:56.515" v="12" actId="20577"/>
          <ac:spMkLst>
            <pc:docMk/>
            <pc:sldMk cId="3570045695" sldId="268"/>
            <ac:spMk id="2" creationId="{772A19C7-8108-8ABD-B115-301623DBD656}"/>
          </ac:spMkLst>
        </pc:spChg>
      </pc:sldChg>
      <pc:sldChg chg="del">
        <pc:chgData name="O'Neill, Claire" userId="S::oneilcl739@xggc.scot.nhs.uk::8ccc77ae-683c-4e07-a455-b45672ad9498" providerId="AD" clId="Web-{E8EF539E-13B9-DC34-0471-468BF7FD4B12}" dt="2023-06-15T11:45:30.674" v="13"/>
        <pc:sldMkLst>
          <pc:docMk/>
          <pc:sldMk cId="2331261869" sldId="269"/>
        </pc:sldMkLst>
      </pc:sldChg>
      <pc:sldChg chg="modSp ord">
        <pc:chgData name="O'Neill, Claire" userId="S::oneilcl739@xggc.scot.nhs.uk::8ccc77ae-683c-4e07-a455-b45672ad9498" providerId="AD" clId="Web-{E8EF539E-13B9-DC34-0471-468BF7FD4B12}" dt="2023-06-15T11:51:04.950" v="18" actId="20577"/>
        <pc:sldMkLst>
          <pc:docMk/>
          <pc:sldMk cId="2731807591" sldId="270"/>
        </pc:sldMkLst>
        <pc:graphicFrameChg chg="modGraphic">
          <ac:chgData name="O'Neill, Claire" userId="S::oneilcl739@xggc.scot.nhs.uk::8ccc77ae-683c-4e07-a455-b45672ad9498" providerId="AD" clId="Web-{E8EF539E-13B9-DC34-0471-468BF7FD4B12}" dt="2023-06-15T11:51:04.950" v="18" actId="20577"/>
          <ac:graphicFrameMkLst>
            <pc:docMk/>
            <pc:sldMk cId="2731807591" sldId="270"/>
            <ac:graphicFrameMk id="5" creationId="{44DD8D22-3903-86C4-AE9E-F85701657218}"/>
          </ac:graphicFrameMkLst>
        </pc:graphicFrameChg>
      </pc:sldChg>
      <pc:sldChg chg="modSp new">
        <pc:chgData name="O'Neill, Claire" userId="S::oneilcl739@xggc.scot.nhs.uk::8ccc77ae-683c-4e07-a455-b45672ad9498" providerId="AD" clId="Web-{E8EF539E-13B9-DC34-0471-468BF7FD4B12}" dt="2023-06-15T11:54:19.528" v="49" actId="20577"/>
        <pc:sldMkLst>
          <pc:docMk/>
          <pc:sldMk cId="2108895237" sldId="274"/>
        </pc:sldMkLst>
        <pc:spChg chg="mod">
          <ac:chgData name="O'Neill, Claire" userId="S::oneilcl739@xggc.scot.nhs.uk::8ccc77ae-683c-4e07-a455-b45672ad9498" providerId="AD" clId="Web-{E8EF539E-13B9-DC34-0471-468BF7FD4B12}" dt="2023-06-15T11:53:11.788" v="30" actId="20577"/>
          <ac:spMkLst>
            <pc:docMk/>
            <pc:sldMk cId="2108895237" sldId="274"/>
            <ac:spMk id="2" creationId="{017DC46F-2712-CDC0-161D-ACFA76149183}"/>
          </ac:spMkLst>
        </pc:spChg>
        <pc:spChg chg="mod">
          <ac:chgData name="O'Neill, Claire" userId="S::oneilcl739@xggc.scot.nhs.uk::8ccc77ae-683c-4e07-a455-b45672ad9498" providerId="AD" clId="Web-{E8EF539E-13B9-DC34-0471-468BF7FD4B12}" dt="2023-06-15T11:54:19.528" v="49" actId="20577"/>
          <ac:spMkLst>
            <pc:docMk/>
            <pc:sldMk cId="2108895237" sldId="274"/>
            <ac:spMk id="3" creationId="{8CDF8CB6-D3D6-B91E-7ED9-98B9727FF5FB}"/>
          </ac:spMkLst>
        </pc:spChg>
      </pc:sldChg>
      <pc:sldChg chg="modSp new">
        <pc:chgData name="O'Neill, Claire" userId="S::oneilcl739@xggc.scot.nhs.uk::8ccc77ae-683c-4e07-a455-b45672ad9498" providerId="AD" clId="Web-{E8EF539E-13B9-DC34-0471-468BF7FD4B12}" dt="2023-06-15T11:54:32.482" v="55" actId="20577"/>
        <pc:sldMkLst>
          <pc:docMk/>
          <pc:sldMk cId="3872359426" sldId="275"/>
        </pc:sldMkLst>
        <pc:spChg chg="mod">
          <ac:chgData name="O'Neill, Claire" userId="S::oneilcl739@xggc.scot.nhs.uk::8ccc77ae-683c-4e07-a455-b45672ad9498" providerId="AD" clId="Web-{E8EF539E-13B9-DC34-0471-468BF7FD4B12}" dt="2023-06-15T11:54:32.482" v="55" actId="20577"/>
          <ac:spMkLst>
            <pc:docMk/>
            <pc:sldMk cId="3872359426" sldId="275"/>
            <ac:spMk id="2" creationId="{5A11D71C-5BD2-A296-511F-BEC2C158147C}"/>
          </ac:spMkLst>
        </pc:spChg>
      </pc:sldChg>
    </pc:docChg>
  </pc:docChgLst>
  <pc:docChgLst>
    <pc:chgData name="O'Neill, Claire" userId="S::oneilcl739@xggc.scot.nhs.uk::8ccc77ae-683c-4e07-a455-b45672ad9498" providerId="AD" clId="Web-{6DF85DDA-FACE-CF3B-EBCB-D2CF72BEB621}"/>
    <pc:docChg chg="addSld delSld modSld sldOrd">
      <pc:chgData name="O'Neill, Claire" userId="S::oneilcl739@xggc.scot.nhs.uk::8ccc77ae-683c-4e07-a455-b45672ad9498" providerId="AD" clId="Web-{6DF85DDA-FACE-CF3B-EBCB-D2CF72BEB621}" dt="2022-05-17T08:55:04.181" v="290"/>
      <pc:docMkLst>
        <pc:docMk/>
      </pc:docMkLst>
      <pc:sldChg chg="addSp modSp mod setBg">
        <pc:chgData name="O'Neill, Claire" userId="S::oneilcl739@xggc.scot.nhs.uk::8ccc77ae-683c-4e07-a455-b45672ad9498" providerId="AD" clId="Web-{6DF85DDA-FACE-CF3B-EBCB-D2CF72BEB621}" dt="2022-05-17T08:48:37.454" v="267"/>
        <pc:sldMkLst>
          <pc:docMk/>
          <pc:sldMk cId="0" sldId="256"/>
        </pc:sldMkLst>
        <pc:spChg chg="add">
          <ac:chgData name="O'Neill, Claire" userId="S::oneilcl739@xggc.scot.nhs.uk::8ccc77ae-683c-4e07-a455-b45672ad9498" providerId="AD" clId="Web-{6DF85DDA-FACE-CF3B-EBCB-D2CF72BEB621}" dt="2022-05-17T08:48:37.454" v="267"/>
          <ac:spMkLst>
            <pc:docMk/>
            <pc:sldMk cId="0" sldId="256"/>
            <ac:spMk id="71" creationId="{F3060C83-F051-4F0E-ABAD-AA0DFC48B218}"/>
          </ac:spMkLst>
        </pc:spChg>
        <pc:spChg chg="add">
          <ac:chgData name="O'Neill, Claire" userId="S::oneilcl739@xggc.scot.nhs.uk::8ccc77ae-683c-4e07-a455-b45672ad9498" providerId="AD" clId="Web-{6DF85DDA-FACE-CF3B-EBCB-D2CF72BEB621}" dt="2022-05-17T08:48:37.454" v="267"/>
          <ac:spMkLst>
            <pc:docMk/>
            <pc:sldMk cId="0" sldId="256"/>
            <ac:spMk id="73" creationId="{83C98ABE-055B-441F-B07E-44F97F083C39}"/>
          </ac:spMkLst>
        </pc:spChg>
        <pc:spChg chg="add">
          <ac:chgData name="O'Neill, Claire" userId="S::oneilcl739@xggc.scot.nhs.uk::8ccc77ae-683c-4e07-a455-b45672ad9498" providerId="AD" clId="Web-{6DF85DDA-FACE-CF3B-EBCB-D2CF72BEB621}" dt="2022-05-17T08:48:37.454" v="267"/>
          <ac:spMkLst>
            <pc:docMk/>
            <pc:sldMk cId="0" sldId="256"/>
            <ac:spMk id="75" creationId="{29FDB030-9B49-4CED-8CCD-4D99382388AC}"/>
          </ac:spMkLst>
        </pc:spChg>
        <pc:spChg chg="add">
          <ac:chgData name="O'Neill, Claire" userId="S::oneilcl739@xggc.scot.nhs.uk::8ccc77ae-683c-4e07-a455-b45672ad9498" providerId="AD" clId="Web-{6DF85DDA-FACE-CF3B-EBCB-D2CF72BEB621}" dt="2022-05-17T08:48:37.454" v="267"/>
          <ac:spMkLst>
            <pc:docMk/>
            <pc:sldMk cId="0" sldId="256"/>
            <ac:spMk id="77" creationId="{3783CA14-24A1-485C-8B30-D6A5D87987AD}"/>
          </ac:spMkLst>
        </pc:spChg>
        <pc:spChg chg="add">
          <ac:chgData name="O'Neill, Claire" userId="S::oneilcl739@xggc.scot.nhs.uk::8ccc77ae-683c-4e07-a455-b45672ad9498" providerId="AD" clId="Web-{6DF85DDA-FACE-CF3B-EBCB-D2CF72BEB621}" dt="2022-05-17T08:48:37.454" v="267"/>
          <ac:spMkLst>
            <pc:docMk/>
            <pc:sldMk cId="0" sldId="256"/>
            <ac:spMk id="79" creationId="{9A97C86A-04D6-40F7-AE84-31AB43E6A846}"/>
          </ac:spMkLst>
        </pc:spChg>
        <pc:spChg chg="add">
          <ac:chgData name="O'Neill, Claire" userId="S::oneilcl739@xggc.scot.nhs.uk::8ccc77ae-683c-4e07-a455-b45672ad9498" providerId="AD" clId="Web-{6DF85DDA-FACE-CF3B-EBCB-D2CF72BEB621}" dt="2022-05-17T08:48:37.454" v="267"/>
          <ac:spMkLst>
            <pc:docMk/>
            <pc:sldMk cId="0" sldId="256"/>
            <ac:spMk id="81" creationId="{FF9F2414-84E8-453E-B1F3-389FDE8192D9}"/>
          </ac:spMkLst>
        </pc:spChg>
        <pc:spChg chg="add">
          <ac:chgData name="O'Neill, Claire" userId="S::oneilcl739@xggc.scot.nhs.uk::8ccc77ae-683c-4e07-a455-b45672ad9498" providerId="AD" clId="Web-{6DF85DDA-FACE-CF3B-EBCB-D2CF72BEB621}" dt="2022-05-17T08:48:37.454" v="267"/>
          <ac:spMkLst>
            <pc:docMk/>
            <pc:sldMk cId="0" sldId="256"/>
            <ac:spMk id="83" creationId="{3ECA69A1-7536-43AC-85EF-C7106179F5ED}"/>
          </ac:spMkLst>
        </pc:spChg>
        <pc:picChg chg="mod">
          <ac:chgData name="O'Neill, Claire" userId="S::oneilcl739@xggc.scot.nhs.uk::8ccc77ae-683c-4e07-a455-b45672ad9498" providerId="AD" clId="Web-{6DF85DDA-FACE-CF3B-EBCB-D2CF72BEB621}" dt="2022-05-17T08:48:37.454" v="267"/>
          <ac:picMkLst>
            <pc:docMk/>
            <pc:sldMk cId="0" sldId="256"/>
            <ac:picMk id="3074" creationId="{8FA0AA6F-47B5-321F-CBF4-87A49B914ED6}"/>
          </ac:picMkLst>
        </pc:picChg>
      </pc:sldChg>
      <pc:sldChg chg="addSp modSp mod setBg">
        <pc:chgData name="O'Neill, Claire" userId="S::oneilcl739@xggc.scot.nhs.uk::8ccc77ae-683c-4e07-a455-b45672ad9498" providerId="AD" clId="Web-{6DF85DDA-FACE-CF3B-EBCB-D2CF72BEB621}" dt="2022-05-17T08:42:52.871" v="232"/>
        <pc:sldMkLst>
          <pc:docMk/>
          <pc:sldMk cId="0" sldId="257"/>
        </pc:sldMkLst>
        <pc:spChg chg="add">
          <ac:chgData name="O'Neill, Claire" userId="S::oneilcl739@xggc.scot.nhs.uk::8ccc77ae-683c-4e07-a455-b45672ad9498" providerId="AD" clId="Web-{6DF85DDA-FACE-CF3B-EBCB-D2CF72BEB621}" dt="2022-05-17T08:42:52.871" v="232"/>
          <ac:spMkLst>
            <pc:docMk/>
            <pc:sldMk cId="0" sldId="257"/>
            <ac:spMk id="71" creationId="{F3060C83-F051-4F0E-ABAD-AA0DFC48B218}"/>
          </ac:spMkLst>
        </pc:spChg>
        <pc:spChg chg="add">
          <ac:chgData name="O'Neill, Claire" userId="S::oneilcl739@xggc.scot.nhs.uk::8ccc77ae-683c-4e07-a455-b45672ad9498" providerId="AD" clId="Web-{6DF85DDA-FACE-CF3B-EBCB-D2CF72BEB621}" dt="2022-05-17T08:42:52.871" v="232"/>
          <ac:spMkLst>
            <pc:docMk/>
            <pc:sldMk cId="0" sldId="257"/>
            <ac:spMk id="73" creationId="{83C98ABE-055B-441F-B07E-44F97F083C39}"/>
          </ac:spMkLst>
        </pc:spChg>
        <pc:spChg chg="add">
          <ac:chgData name="O'Neill, Claire" userId="S::oneilcl739@xggc.scot.nhs.uk::8ccc77ae-683c-4e07-a455-b45672ad9498" providerId="AD" clId="Web-{6DF85DDA-FACE-CF3B-EBCB-D2CF72BEB621}" dt="2022-05-17T08:42:52.871" v="232"/>
          <ac:spMkLst>
            <pc:docMk/>
            <pc:sldMk cId="0" sldId="257"/>
            <ac:spMk id="75" creationId="{29FDB030-9B49-4CED-8CCD-4D99382388AC}"/>
          </ac:spMkLst>
        </pc:spChg>
        <pc:spChg chg="add">
          <ac:chgData name="O'Neill, Claire" userId="S::oneilcl739@xggc.scot.nhs.uk::8ccc77ae-683c-4e07-a455-b45672ad9498" providerId="AD" clId="Web-{6DF85DDA-FACE-CF3B-EBCB-D2CF72BEB621}" dt="2022-05-17T08:42:52.871" v="232"/>
          <ac:spMkLst>
            <pc:docMk/>
            <pc:sldMk cId="0" sldId="257"/>
            <ac:spMk id="77" creationId="{3783CA14-24A1-485C-8B30-D6A5D87987AD}"/>
          </ac:spMkLst>
        </pc:spChg>
        <pc:spChg chg="add">
          <ac:chgData name="O'Neill, Claire" userId="S::oneilcl739@xggc.scot.nhs.uk::8ccc77ae-683c-4e07-a455-b45672ad9498" providerId="AD" clId="Web-{6DF85DDA-FACE-CF3B-EBCB-D2CF72BEB621}" dt="2022-05-17T08:42:52.871" v="232"/>
          <ac:spMkLst>
            <pc:docMk/>
            <pc:sldMk cId="0" sldId="257"/>
            <ac:spMk id="79" creationId="{9A97C86A-04D6-40F7-AE84-31AB43E6A846}"/>
          </ac:spMkLst>
        </pc:spChg>
        <pc:spChg chg="add">
          <ac:chgData name="O'Neill, Claire" userId="S::oneilcl739@xggc.scot.nhs.uk::8ccc77ae-683c-4e07-a455-b45672ad9498" providerId="AD" clId="Web-{6DF85DDA-FACE-CF3B-EBCB-D2CF72BEB621}" dt="2022-05-17T08:42:52.871" v="232"/>
          <ac:spMkLst>
            <pc:docMk/>
            <pc:sldMk cId="0" sldId="257"/>
            <ac:spMk id="81" creationId="{FF9F2414-84E8-453E-B1F3-389FDE8192D9}"/>
          </ac:spMkLst>
        </pc:spChg>
        <pc:spChg chg="add">
          <ac:chgData name="O'Neill, Claire" userId="S::oneilcl739@xggc.scot.nhs.uk::8ccc77ae-683c-4e07-a455-b45672ad9498" providerId="AD" clId="Web-{6DF85DDA-FACE-CF3B-EBCB-D2CF72BEB621}" dt="2022-05-17T08:42:52.871" v="232"/>
          <ac:spMkLst>
            <pc:docMk/>
            <pc:sldMk cId="0" sldId="257"/>
            <ac:spMk id="83" creationId="{3ECA69A1-7536-43AC-85EF-C7106179F5ED}"/>
          </ac:spMkLst>
        </pc:spChg>
        <pc:picChg chg="mod">
          <ac:chgData name="O'Neill, Claire" userId="S::oneilcl739@xggc.scot.nhs.uk::8ccc77ae-683c-4e07-a455-b45672ad9498" providerId="AD" clId="Web-{6DF85DDA-FACE-CF3B-EBCB-D2CF72BEB621}" dt="2022-05-17T08:42:52.871" v="232"/>
          <ac:picMkLst>
            <pc:docMk/>
            <pc:sldMk cId="0" sldId="257"/>
            <ac:picMk id="2050" creationId="{05C48CEF-0334-8C13-7CED-062866A0D692}"/>
          </ac:picMkLst>
        </pc:picChg>
      </pc:sldChg>
      <pc:sldChg chg="addSp delSp modSp mod setBg">
        <pc:chgData name="O'Neill, Claire" userId="S::oneilcl739@xggc.scot.nhs.uk::8ccc77ae-683c-4e07-a455-b45672ad9498" providerId="AD" clId="Web-{6DF85DDA-FACE-CF3B-EBCB-D2CF72BEB621}" dt="2022-05-17T08:42:34.276" v="231"/>
        <pc:sldMkLst>
          <pc:docMk/>
          <pc:sldMk cId="3953782028" sldId="258"/>
        </pc:sldMkLst>
        <pc:spChg chg="mod">
          <ac:chgData name="O'Neill, Claire" userId="S::oneilcl739@xggc.scot.nhs.uk::8ccc77ae-683c-4e07-a455-b45672ad9498" providerId="AD" clId="Web-{6DF85DDA-FACE-CF3B-EBCB-D2CF72BEB621}" dt="2022-05-17T08:42:34.276" v="231"/>
          <ac:spMkLst>
            <pc:docMk/>
            <pc:sldMk cId="3953782028" sldId="258"/>
            <ac:spMk id="2" creationId="{9ECB5B6A-4A68-53EB-32AC-C89D1EB3D131}"/>
          </ac:spMkLst>
        </pc:spChg>
        <pc:spChg chg="del">
          <ac:chgData name="O'Neill, Claire" userId="S::oneilcl739@xggc.scot.nhs.uk::8ccc77ae-683c-4e07-a455-b45672ad9498" providerId="AD" clId="Web-{6DF85DDA-FACE-CF3B-EBCB-D2CF72BEB621}" dt="2022-05-17T08:42:34.276" v="231"/>
          <ac:spMkLst>
            <pc:docMk/>
            <pc:sldMk cId="3953782028" sldId="258"/>
            <ac:spMk id="3" creationId="{EEA4C4DA-A25B-19C7-7FB5-079B2102DF26}"/>
          </ac:spMkLst>
        </pc:spChg>
        <pc:spChg chg="add">
          <ac:chgData name="O'Neill, Claire" userId="S::oneilcl739@xggc.scot.nhs.uk::8ccc77ae-683c-4e07-a455-b45672ad9498" providerId="AD" clId="Web-{6DF85DDA-FACE-CF3B-EBCB-D2CF72BEB621}" dt="2022-05-17T08:42:34.276" v="231"/>
          <ac:spMkLst>
            <pc:docMk/>
            <pc:sldMk cId="3953782028" sldId="258"/>
            <ac:spMk id="8" creationId="{FFD48BC7-DC40-47DE-87EE-9F4B6ECB9ABB}"/>
          </ac:spMkLst>
        </pc:spChg>
        <pc:spChg chg="add">
          <ac:chgData name="O'Neill, Claire" userId="S::oneilcl739@xggc.scot.nhs.uk::8ccc77ae-683c-4e07-a455-b45672ad9498" providerId="AD" clId="Web-{6DF85DDA-FACE-CF3B-EBCB-D2CF72BEB621}" dt="2022-05-17T08:42:34.276" v="231"/>
          <ac:spMkLst>
            <pc:docMk/>
            <pc:sldMk cId="3953782028" sldId="258"/>
            <ac:spMk id="10" creationId="{E502BBC7-2C76-46F3-BC24-5985BC13DB88}"/>
          </ac:spMkLst>
        </pc:spChg>
        <pc:spChg chg="add">
          <ac:chgData name="O'Neill, Claire" userId="S::oneilcl739@xggc.scot.nhs.uk::8ccc77ae-683c-4e07-a455-b45672ad9498" providerId="AD" clId="Web-{6DF85DDA-FACE-CF3B-EBCB-D2CF72BEB621}" dt="2022-05-17T08:42:34.276" v="231"/>
          <ac:spMkLst>
            <pc:docMk/>
            <pc:sldMk cId="3953782028" sldId="258"/>
            <ac:spMk id="12" creationId="{C7F28D52-2A5F-4D23-81AE-7CB8B591C7AF}"/>
          </ac:spMkLst>
        </pc:spChg>
        <pc:spChg chg="add">
          <ac:chgData name="O'Neill, Claire" userId="S::oneilcl739@xggc.scot.nhs.uk::8ccc77ae-683c-4e07-a455-b45672ad9498" providerId="AD" clId="Web-{6DF85DDA-FACE-CF3B-EBCB-D2CF72BEB621}" dt="2022-05-17T08:42:34.276" v="231"/>
          <ac:spMkLst>
            <pc:docMk/>
            <pc:sldMk cId="3953782028" sldId="258"/>
            <ac:spMk id="14" creationId="{3629484E-3792-4B3D-89AD-7C8A1ED0E0D4}"/>
          </ac:spMkLst>
        </pc:spChg>
      </pc:sldChg>
      <pc:sldChg chg="addSp delSp modSp mod setBg">
        <pc:chgData name="O'Neill, Claire" userId="S::oneilcl739@xggc.scot.nhs.uk::8ccc77ae-683c-4e07-a455-b45672ad9498" providerId="AD" clId="Web-{6DF85DDA-FACE-CF3B-EBCB-D2CF72BEB621}" dt="2022-05-17T08:43:37.061" v="234"/>
        <pc:sldMkLst>
          <pc:docMk/>
          <pc:sldMk cId="3455518399" sldId="259"/>
        </pc:sldMkLst>
        <pc:spChg chg="mod">
          <ac:chgData name="O'Neill, Claire" userId="S::oneilcl739@xggc.scot.nhs.uk::8ccc77ae-683c-4e07-a455-b45672ad9498" providerId="AD" clId="Web-{6DF85DDA-FACE-CF3B-EBCB-D2CF72BEB621}" dt="2022-05-17T08:43:37.061" v="234"/>
          <ac:spMkLst>
            <pc:docMk/>
            <pc:sldMk cId="3455518399" sldId="259"/>
            <ac:spMk id="2" creationId="{2703BB76-2D38-6569-7950-C28550292AFE}"/>
          </ac:spMkLst>
        </pc:spChg>
        <pc:spChg chg="mod">
          <ac:chgData name="O'Neill, Claire" userId="S::oneilcl739@xggc.scot.nhs.uk::8ccc77ae-683c-4e07-a455-b45672ad9498" providerId="AD" clId="Web-{6DF85DDA-FACE-CF3B-EBCB-D2CF72BEB621}" dt="2022-05-17T08:43:37.061" v="234"/>
          <ac:spMkLst>
            <pc:docMk/>
            <pc:sldMk cId="3455518399" sldId="259"/>
            <ac:spMk id="3" creationId="{8D70ED55-79F6-8F85-C1DA-3CDD4F201D19}"/>
          </ac:spMkLst>
        </pc:spChg>
        <pc:spChg chg="del">
          <ac:chgData name="O'Neill, Claire" userId="S::oneilcl739@xggc.scot.nhs.uk::8ccc77ae-683c-4e07-a455-b45672ad9498" providerId="AD" clId="Web-{6DF85DDA-FACE-CF3B-EBCB-D2CF72BEB621}" dt="2022-05-17T08:43:37.061" v="234"/>
          <ac:spMkLst>
            <pc:docMk/>
            <pc:sldMk cId="3455518399" sldId="259"/>
            <ac:spMk id="4" creationId="{9370204F-B13B-FD31-095F-58623F7ED46B}"/>
          </ac:spMkLst>
        </pc:spChg>
        <pc:spChg chg="mod">
          <ac:chgData name="O'Neill, Claire" userId="S::oneilcl739@xggc.scot.nhs.uk::8ccc77ae-683c-4e07-a455-b45672ad9498" providerId="AD" clId="Web-{6DF85DDA-FACE-CF3B-EBCB-D2CF72BEB621}" dt="2022-05-17T08:43:37.061" v="234"/>
          <ac:spMkLst>
            <pc:docMk/>
            <pc:sldMk cId="3455518399" sldId="259"/>
            <ac:spMk id="5" creationId="{1A637858-8742-89D1-B6FA-8A58E0F43842}"/>
          </ac:spMkLst>
        </pc:spChg>
        <pc:spChg chg="add">
          <ac:chgData name="O'Neill, Claire" userId="S::oneilcl739@xggc.scot.nhs.uk::8ccc77ae-683c-4e07-a455-b45672ad9498" providerId="AD" clId="Web-{6DF85DDA-FACE-CF3B-EBCB-D2CF72BEB621}" dt="2022-05-17T08:43:37.061" v="234"/>
          <ac:spMkLst>
            <pc:docMk/>
            <pc:sldMk cId="3455518399" sldId="259"/>
            <ac:spMk id="10" creationId="{3A930249-8242-4E2B-AF17-C01826488321}"/>
          </ac:spMkLst>
        </pc:spChg>
        <pc:spChg chg="add">
          <ac:chgData name="O'Neill, Claire" userId="S::oneilcl739@xggc.scot.nhs.uk::8ccc77ae-683c-4e07-a455-b45672ad9498" providerId="AD" clId="Web-{6DF85DDA-FACE-CF3B-EBCB-D2CF72BEB621}" dt="2022-05-17T08:43:37.061" v="234"/>
          <ac:spMkLst>
            <pc:docMk/>
            <pc:sldMk cId="3455518399" sldId="259"/>
            <ac:spMk id="12" creationId="{A5BDD999-C5E1-4B3E-A710-768673819165}"/>
          </ac:spMkLst>
        </pc:spChg>
      </pc:sldChg>
      <pc:sldChg chg="addSp delSp modSp mod ord setBg">
        <pc:chgData name="O'Neill, Claire" userId="S::oneilcl739@xggc.scot.nhs.uk::8ccc77ae-683c-4e07-a455-b45672ad9498" providerId="AD" clId="Web-{6DF85DDA-FACE-CF3B-EBCB-D2CF72BEB621}" dt="2022-05-17T08:43:52.187" v="235"/>
        <pc:sldMkLst>
          <pc:docMk/>
          <pc:sldMk cId="2140669267" sldId="260"/>
        </pc:sldMkLst>
        <pc:spChg chg="mod">
          <ac:chgData name="O'Neill, Claire" userId="S::oneilcl739@xggc.scot.nhs.uk::8ccc77ae-683c-4e07-a455-b45672ad9498" providerId="AD" clId="Web-{6DF85DDA-FACE-CF3B-EBCB-D2CF72BEB621}" dt="2022-05-17T08:43:17.544" v="233"/>
          <ac:spMkLst>
            <pc:docMk/>
            <pc:sldMk cId="2140669267" sldId="260"/>
            <ac:spMk id="2" creationId="{FC410DFD-AE91-B172-CB1C-45C355F3453A}"/>
          </ac:spMkLst>
        </pc:spChg>
        <pc:spChg chg="mod">
          <ac:chgData name="O'Neill, Claire" userId="S::oneilcl739@xggc.scot.nhs.uk::8ccc77ae-683c-4e07-a455-b45672ad9498" providerId="AD" clId="Web-{6DF85DDA-FACE-CF3B-EBCB-D2CF72BEB621}" dt="2022-05-17T08:43:17.544" v="233"/>
          <ac:spMkLst>
            <pc:docMk/>
            <pc:sldMk cId="2140669267" sldId="260"/>
            <ac:spMk id="3" creationId="{F2442350-5BEA-9841-8E8C-ED05E4A144F3}"/>
          </ac:spMkLst>
        </pc:spChg>
        <pc:spChg chg="del">
          <ac:chgData name="O'Neill, Claire" userId="S::oneilcl739@xggc.scot.nhs.uk::8ccc77ae-683c-4e07-a455-b45672ad9498" providerId="AD" clId="Web-{6DF85DDA-FACE-CF3B-EBCB-D2CF72BEB621}" dt="2022-05-17T08:43:17.544" v="233"/>
          <ac:spMkLst>
            <pc:docMk/>
            <pc:sldMk cId="2140669267" sldId="260"/>
            <ac:spMk id="4" creationId="{0A106CAA-7195-15AE-2902-FFE7D8FCD9C8}"/>
          </ac:spMkLst>
        </pc:spChg>
        <pc:spChg chg="add">
          <ac:chgData name="O'Neill, Claire" userId="S::oneilcl739@xggc.scot.nhs.uk::8ccc77ae-683c-4e07-a455-b45672ad9498" providerId="AD" clId="Web-{6DF85DDA-FACE-CF3B-EBCB-D2CF72BEB621}" dt="2022-05-17T08:43:17.544" v="233"/>
          <ac:spMkLst>
            <pc:docMk/>
            <pc:sldMk cId="2140669267" sldId="260"/>
            <ac:spMk id="9" creationId="{DAF1966E-FD40-4A4A-B61B-C4DF7FA05F06}"/>
          </ac:spMkLst>
        </pc:spChg>
        <pc:spChg chg="add">
          <ac:chgData name="O'Neill, Claire" userId="S::oneilcl739@xggc.scot.nhs.uk::8ccc77ae-683c-4e07-a455-b45672ad9498" providerId="AD" clId="Web-{6DF85DDA-FACE-CF3B-EBCB-D2CF72BEB621}" dt="2022-05-17T08:43:17.544" v="233"/>
          <ac:spMkLst>
            <pc:docMk/>
            <pc:sldMk cId="2140669267" sldId="260"/>
            <ac:spMk id="11" creationId="{047BFA19-D45E-416B-A404-7AF2F3F27017}"/>
          </ac:spMkLst>
        </pc:spChg>
        <pc:spChg chg="add">
          <ac:chgData name="O'Neill, Claire" userId="S::oneilcl739@xggc.scot.nhs.uk::8ccc77ae-683c-4e07-a455-b45672ad9498" providerId="AD" clId="Web-{6DF85DDA-FACE-CF3B-EBCB-D2CF72BEB621}" dt="2022-05-17T08:43:17.544" v="233"/>
          <ac:spMkLst>
            <pc:docMk/>
            <pc:sldMk cId="2140669267" sldId="260"/>
            <ac:spMk id="13" creationId="{8E0105E7-23DB-4CF2-8258-FF47C7620F6E}"/>
          </ac:spMkLst>
        </pc:spChg>
        <pc:spChg chg="add">
          <ac:chgData name="O'Neill, Claire" userId="S::oneilcl739@xggc.scot.nhs.uk::8ccc77ae-683c-4e07-a455-b45672ad9498" providerId="AD" clId="Web-{6DF85DDA-FACE-CF3B-EBCB-D2CF72BEB621}" dt="2022-05-17T08:43:17.544" v="233"/>
          <ac:spMkLst>
            <pc:docMk/>
            <pc:sldMk cId="2140669267" sldId="260"/>
            <ac:spMk id="15" creationId="{074B4F7D-14B2-478B-8BF5-01E4E0C5D263}"/>
          </ac:spMkLst>
        </pc:spChg>
      </pc:sldChg>
      <pc:sldChg chg="addSp delSp modSp mod ord setBg">
        <pc:chgData name="O'Neill, Claire" userId="S::oneilcl739@xggc.scot.nhs.uk::8ccc77ae-683c-4e07-a455-b45672ad9498" providerId="AD" clId="Web-{6DF85DDA-FACE-CF3B-EBCB-D2CF72BEB621}" dt="2022-05-17T08:48:49.799" v="270"/>
        <pc:sldMkLst>
          <pc:docMk/>
          <pc:sldMk cId="1346096207" sldId="261"/>
        </pc:sldMkLst>
        <pc:spChg chg="mod">
          <ac:chgData name="O'Neill, Claire" userId="S::oneilcl739@xggc.scot.nhs.uk::8ccc77ae-683c-4e07-a455-b45672ad9498" providerId="AD" clId="Web-{6DF85DDA-FACE-CF3B-EBCB-D2CF72BEB621}" dt="2022-05-17T08:48:49.799" v="270"/>
          <ac:spMkLst>
            <pc:docMk/>
            <pc:sldMk cId="1346096207" sldId="261"/>
            <ac:spMk id="2" creationId="{2B9067E5-14CF-F9E7-889D-19CCB551074B}"/>
          </ac:spMkLst>
        </pc:spChg>
        <pc:spChg chg="mod">
          <ac:chgData name="O'Neill, Claire" userId="S::oneilcl739@xggc.scot.nhs.uk::8ccc77ae-683c-4e07-a455-b45672ad9498" providerId="AD" clId="Web-{6DF85DDA-FACE-CF3B-EBCB-D2CF72BEB621}" dt="2022-05-17T08:48:49.799" v="270"/>
          <ac:spMkLst>
            <pc:docMk/>
            <pc:sldMk cId="1346096207" sldId="261"/>
            <ac:spMk id="3" creationId="{7D131218-3F83-A4C3-5532-F2D11D92FEE7}"/>
          </ac:spMkLst>
        </pc:spChg>
        <pc:spChg chg="add del">
          <ac:chgData name="O'Neill, Claire" userId="S::oneilcl739@xggc.scot.nhs.uk::8ccc77ae-683c-4e07-a455-b45672ad9498" providerId="AD" clId="Web-{6DF85DDA-FACE-CF3B-EBCB-D2CF72BEB621}" dt="2022-05-17T08:48:49.783" v="269"/>
          <ac:spMkLst>
            <pc:docMk/>
            <pc:sldMk cId="1346096207" sldId="261"/>
            <ac:spMk id="8" creationId="{2B566528-1B12-4246-9431-5C2D7D081168}"/>
          </ac:spMkLst>
        </pc:spChg>
        <pc:spChg chg="add del">
          <ac:chgData name="O'Neill, Claire" userId="S::oneilcl739@xggc.scot.nhs.uk::8ccc77ae-683c-4e07-a455-b45672ad9498" providerId="AD" clId="Web-{6DF85DDA-FACE-CF3B-EBCB-D2CF72BEB621}" dt="2022-05-17T08:48:49.783" v="269"/>
          <ac:spMkLst>
            <pc:docMk/>
            <pc:sldMk cId="1346096207" sldId="261"/>
            <ac:spMk id="10" creationId="{2E80C965-DB6D-4F81-9E9E-B027384D0BD6}"/>
          </ac:spMkLst>
        </pc:spChg>
        <pc:spChg chg="add del">
          <ac:chgData name="O'Neill, Claire" userId="S::oneilcl739@xggc.scot.nhs.uk::8ccc77ae-683c-4e07-a455-b45672ad9498" providerId="AD" clId="Web-{6DF85DDA-FACE-CF3B-EBCB-D2CF72BEB621}" dt="2022-05-17T08:48:49.783" v="269"/>
          <ac:spMkLst>
            <pc:docMk/>
            <pc:sldMk cId="1346096207" sldId="261"/>
            <ac:spMk id="12" creationId="{A580F890-B085-4E95-96AA-55AEBEC5CE6E}"/>
          </ac:spMkLst>
        </pc:spChg>
        <pc:spChg chg="add del">
          <ac:chgData name="O'Neill, Claire" userId="S::oneilcl739@xggc.scot.nhs.uk::8ccc77ae-683c-4e07-a455-b45672ad9498" providerId="AD" clId="Web-{6DF85DDA-FACE-CF3B-EBCB-D2CF72BEB621}" dt="2022-05-17T08:48:49.783" v="269"/>
          <ac:spMkLst>
            <pc:docMk/>
            <pc:sldMk cId="1346096207" sldId="261"/>
            <ac:spMk id="14" creationId="{D3F51FEB-38FB-4F6C-9F7B-2F2AFAB65463}"/>
          </ac:spMkLst>
        </pc:spChg>
        <pc:spChg chg="add del">
          <ac:chgData name="O'Neill, Claire" userId="S::oneilcl739@xggc.scot.nhs.uk::8ccc77ae-683c-4e07-a455-b45672ad9498" providerId="AD" clId="Web-{6DF85DDA-FACE-CF3B-EBCB-D2CF72BEB621}" dt="2022-05-17T08:48:49.783" v="269"/>
          <ac:spMkLst>
            <pc:docMk/>
            <pc:sldMk cId="1346096207" sldId="261"/>
            <ac:spMk id="16" creationId="{1E547BA6-BAE0-43BB-A7CA-60F69CE252F0}"/>
          </ac:spMkLst>
        </pc:spChg>
        <pc:spChg chg="add">
          <ac:chgData name="O'Neill, Claire" userId="S::oneilcl739@xggc.scot.nhs.uk::8ccc77ae-683c-4e07-a455-b45672ad9498" providerId="AD" clId="Web-{6DF85DDA-FACE-CF3B-EBCB-D2CF72BEB621}" dt="2022-05-17T08:48:49.799" v="270"/>
          <ac:spMkLst>
            <pc:docMk/>
            <pc:sldMk cId="1346096207" sldId="261"/>
            <ac:spMk id="18" creationId="{9E914C83-E0D8-4953-92D5-169D28CB43AE}"/>
          </ac:spMkLst>
        </pc:spChg>
        <pc:spChg chg="add">
          <ac:chgData name="O'Neill, Claire" userId="S::oneilcl739@xggc.scot.nhs.uk::8ccc77ae-683c-4e07-a455-b45672ad9498" providerId="AD" clId="Web-{6DF85DDA-FACE-CF3B-EBCB-D2CF72BEB621}" dt="2022-05-17T08:48:49.799" v="270"/>
          <ac:spMkLst>
            <pc:docMk/>
            <pc:sldMk cId="1346096207" sldId="261"/>
            <ac:spMk id="19" creationId="{46D6306C-ED4F-4AAE-B4A5-EEA6AFAD726E}"/>
          </ac:spMkLst>
        </pc:spChg>
        <pc:spChg chg="add">
          <ac:chgData name="O'Neill, Claire" userId="S::oneilcl739@xggc.scot.nhs.uk::8ccc77ae-683c-4e07-a455-b45672ad9498" providerId="AD" clId="Web-{6DF85DDA-FACE-CF3B-EBCB-D2CF72BEB621}" dt="2022-05-17T08:48:49.799" v="270"/>
          <ac:spMkLst>
            <pc:docMk/>
            <pc:sldMk cId="1346096207" sldId="261"/>
            <ac:spMk id="20" creationId="{3512E083-F550-46AF-8490-767ECFD00CB7}"/>
          </ac:spMkLst>
        </pc:spChg>
        <pc:spChg chg="add">
          <ac:chgData name="O'Neill, Claire" userId="S::oneilcl739@xggc.scot.nhs.uk::8ccc77ae-683c-4e07-a455-b45672ad9498" providerId="AD" clId="Web-{6DF85DDA-FACE-CF3B-EBCB-D2CF72BEB621}" dt="2022-05-17T08:48:49.799" v="270"/>
          <ac:spMkLst>
            <pc:docMk/>
            <pc:sldMk cId="1346096207" sldId="261"/>
            <ac:spMk id="21" creationId="{0EC5361D-F897-4856-B945-0455A365EB24}"/>
          </ac:spMkLst>
        </pc:spChg>
        <pc:spChg chg="add">
          <ac:chgData name="O'Neill, Claire" userId="S::oneilcl739@xggc.scot.nhs.uk::8ccc77ae-683c-4e07-a455-b45672ad9498" providerId="AD" clId="Web-{6DF85DDA-FACE-CF3B-EBCB-D2CF72BEB621}" dt="2022-05-17T08:48:49.799" v="270"/>
          <ac:spMkLst>
            <pc:docMk/>
            <pc:sldMk cId="1346096207" sldId="261"/>
            <ac:spMk id="22" creationId="{4508C0C5-2268-42B5-B3C8-4D0899E05F8C}"/>
          </ac:spMkLst>
        </pc:spChg>
        <pc:spChg chg="add">
          <ac:chgData name="O'Neill, Claire" userId="S::oneilcl739@xggc.scot.nhs.uk::8ccc77ae-683c-4e07-a455-b45672ad9498" providerId="AD" clId="Web-{6DF85DDA-FACE-CF3B-EBCB-D2CF72BEB621}" dt="2022-05-17T08:48:49.799" v="270"/>
          <ac:spMkLst>
            <pc:docMk/>
            <pc:sldMk cId="1346096207" sldId="261"/>
            <ac:spMk id="23" creationId="{141ACBDB-38F8-4B34-8183-BD95B4E55A62}"/>
          </ac:spMkLst>
        </pc:spChg>
        <pc:spChg chg="add">
          <ac:chgData name="O'Neill, Claire" userId="S::oneilcl739@xggc.scot.nhs.uk::8ccc77ae-683c-4e07-a455-b45672ad9498" providerId="AD" clId="Web-{6DF85DDA-FACE-CF3B-EBCB-D2CF72BEB621}" dt="2022-05-17T08:48:49.799" v="270"/>
          <ac:spMkLst>
            <pc:docMk/>
            <pc:sldMk cId="1346096207" sldId="261"/>
            <ac:spMk id="24" creationId="{DE00DB52-3455-4E2F-867B-A6D0516E175B}"/>
          </ac:spMkLst>
        </pc:spChg>
      </pc:sldChg>
      <pc:sldChg chg="addSp delSp modSp mod ord setBg">
        <pc:chgData name="O'Neill, Claire" userId="S::oneilcl739@xggc.scot.nhs.uk::8ccc77ae-683c-4e07-a455-b45672ad9498" providerId="AD" clId="Web-{6DF85DDA-FACE-CF3B-EBCB-D2CF72BEB621}" dt="2022-05-17T08:51:16.605" v="285" actId="20577"/>
        <pc:sldMkLst>
          <pc:docMk/>
          <pc:sldMk cId="484031723" sldId="262"/>
        </pc:sldMkLst>
        <pc:spChg chg="mod">
          <ac:chgData name="O'Neill, Claire" userId="S::oneilcl739@xggc.scot.nhs.uk::8ccc77ae-683c-4e07-a455-b45672ad9498" providerId="AD" clId="Web-{6DF85DDA-FACE-CF3B-EBCB-D2CF72BEB621}" dt="2022-05-17T08:50:29.758" v="279"/>
          <ac:spMkLst>
            <pc:docMk/>
            <pc:sldMk cId="484031723" sldId="262"/>
            <ac:spMk id="2" creationId="{4A5C4B3D-890E-B948-FDF4-F716E935A6CB}"/>
          </ac:spMkLst>
        </pc:spChg>
        <pc:spChg chg="mod">
          <ac:chgData name="O'Neill, Claire" userId="S::oneilcl739@xggc.scot.nhs.uk::8ccc77ae-683c-4e07-a455-b45672ad9498" providerId="AD" clId="Web-{6DF85DDA-FACE-CF3B-EBCB-D2CF72BEB621}" dt="2022-05-17T08:51:16.605" v="285" actId="20577"/>
          <ac:spMkLst>
            <pc:docMk/>
            <pc:sldMk cId="484031723" sldId="262"/>
            <ac:spMk id="3" creationId="{821C82B4-0EA2-2BBD-5F80-C7D145AC7A0A}"/>
          </ac:spMkLst>
        </pc:spChg>
        <pc:spChg chg="add del">
          <ac:chgData name="O'Neill, Claire" userId="S::oneilcl739@xggc.scot.nhs.uk::8ccc77ae-683c-4e07-a455-b45672ad9498" providerId="AD" clId="Web-{6DF85DDA-FACE-CF3B-EBCB-D2CF72BEB621}" dt="2022-05-17T08:50:29.743" v="278"/>
          <ac:spMkLst>
            <pc:docMk/>
            <pc:sldMk cId="484031723" sldId="262"/>
            <ac:spMk id="8" creationId="{12FB12AE-71D1-47FD-9AC3-EE2C07424534}"/>
          </ac:spMkLst>
        </pc:spChg>
        <pc:spChg chg="add del">
          <ac:chgData name="O'Neill, Claire" userId="S::oneilcl739@xggc.scot.nhs.uk::8ccc77ae-683c-4e07-a455-b45672ad9498" providerId="AD" clId="Web-{6DF85DDA-FACE-CF3B-EBCB-D2CF72BEB621}" dt="2022-05-17T08:50:29.743" v="278"/>
          <ac:spMkLst>
            <pc:docMk/>
            <pc:sldMk cId="484031723" sldId="262"/>
            <ac:spMk id="10" creationId="{64853C7E-3CBA-4464-865F-6044D94B1BE9}"/>
          </ac:spMkLst>
        </pc:spChg>
        <pc:spChg chg="add del">
          <ac:chgData name="O'Neill, Claire" userId="S::oneilcl739@xggc.scot.nhs.uk::8ccc77ae-683c-4e07-a455-b45672ad9498" providerId="AD" clId="Web-{6DF85DDA-FACE-CF3B-EBCB-D2CF72BEB621}" dt="2022-05-17T08:50:29.743" v="278"/>
          <ac:spMkLst>
            <pc:docMk/>
            <pc:sldMk cId="484031723" sldId="262"/>
            <ac:spMk id="12" creationId="{55EFEC59-B929-4851-9DEF-9106F27979A9}"/>
          </ac:spMkLst>
        </pc:spChg>
        <pc:spChg chg="add del">
          <ac:chgData name="O'Neill, Claire" userId="S::oneilcl739@xggc.scot.nhs.uk::8ccc77ae-683c-4e07-a455-b45672ad9498" providerId="AD" clId="Web-{6DF85DDA-FACE-CF3B-EBCB-D2CF72BEB621}" dt="2022-05-17T08:50:29.743" v="278"/>
          <ac:spMkLst>
            <pc:docMk/>
            <pc:sldMk cId="484031723" sldId="262"/>
            <ac:spMk id="14" creationId="{6C132392-D5FF-4588-8FA1-5BAD77BF6464}"/>
          </ac:spMkLst>
        </pc:spChg>
        <pc:spChg chg="add del">
          <ac:chgData name="O'Neill, Claire" userId="S::oneilcl739@xggc.scot.nhs.uk::8ccc77ae-683c-4e07-a455-b45672ad9498" providerId="AD" clId="Web-{6DF85DDA-FACE-CF3B-EBCB-D2CF72BEB621}" dt="2022-05-17T08:50:29.743" v="278"/>
          <ac:spMkLst>
            <pc:docMk/>
            <pc:sldMk cId="484031723" sldId="262"/>
            <ac:spMk id="16" creationId="{C7EAC045-695C-4E73-9B7C-AFD6FB22DA20}"/>
          </ac:spMkLst>
        </pc:spChg>
        <pc:spChg chg="add del">
          <ac:chgData name="O'Neill, Claire" userId="S::oneilcl739@xggc.scot.nhs.uk::8ccc77ae-683c-4e07-a455-b45672ad9498" providerId="AD" clId="Web-{6DF85DDA-FACE-CF3B-EBCB-D2CF72BEB621}" dt="2022-05-17T08:50:29.743" v="278"/>
          <ac:spMkLst>
            <pc:docMk/>
            <pc:sldMk cId="484031723" sldId="262"/>
            <ac:spMk id="18" creationId="{404A7A3A-BEAE-4BC6-A163-5D0E5F8C4669}"/>
          </ac:spMkLst>
        </pc:spChg>
        <pc:spChg chg="add del">
          <ac:chgData name="O'Neill, Claire" userId="S::oneilcl739@xggc.scot.nhs.uk::8ccc77ae-683c-4e07-a455-b45672ad9498" providerId="AD" clId="Web-{6DF85DDA-FACE-CF3B-EBCB-D2CF72BEB621}" dt="2022-05-17T08:50:29.743" v="278"/>
          <ac:spMkLst>
            <pc:docMk/>
            <pc:sldMk cId="484031723" sldId="262"/>
            <ac:spMk id="20" creationId="{12ED3B7D-405D-4DFA-8608-B6DE7467183E}"/>
          </ac:spMkLst>
        </pc:spChg>
        <pc:spChg chg="add">
          <ac:chgData name="O'Neill, Claire" userId="S::oneilcl739@xggc.scot.nhs.uk::8ccc77ae-683c-4e07-a455-b45672ad9498" providerId="AD" clId="Web-{6DF85DDA-FACE-CF3B-EBCB-D2CF72BEB621}" dt="2022-05-17T08:50:29.758" v="279"/>
          <ac:spMkLst>
            <pc:docMk/>
            <pc:sldMk cId="484031723" sldId="262"/>
            <ac:spMk id="22" creationId="{9A297797-5C89-4791-8204-AB071FA1FBCA}"/>
          </ac:spMkLst>
        </pc:spChg>
        <pc:spChg chg="add">
          <ac:chgData name="O'Neill, Claire" userId="S::oneilcl739@xggc.scot.nhs.uk::8ccc77ae-683c-4e07-a455-b45672ad9498" providerId="AD" clId="Web-{6DF85DDA-FACE-CF3B-EBCB-D2CF72BEB621}" dt="2022-05-17T08:50:29.758" v="279"/>
          <ac:spMkLst>
            <pc:docMk/>
            <pc:sldMk cId="484031723" sldId="262"/>
            <ac:spMk id="23" creationId="{569BBA9B-8F4E-4D2B-BEFA-41A475443377}"/>
          </ac:spMkLst>
        </pc:spChg>
        <pc:spChg chg="add">
          <ac:chgData name="O'Neill, Claire" userId="S::oneilcl739@xggc.scot.nhs.uk::8ccc77ae-683c-4e07-a455-b45672ad9498" providerId="AD" clId="Web-{6DF85DDA-FACE-CF3B-EBCB-D2CF72BEB621}" dt="2022-05-17T08:50:29.758" v="279"/>
          <ac:spMkLst>
            <pc:docMk/>
            <pc:sldMk cId="484031723" sldId="262"/>
            <ac:spMk id="24" creationId="{851012D1-8033-40B1-9EC0-91390FFC7403}"/>
          </ac:spMkLst>
        </pc:spChg>
        <pc:spChg chg="add">
          <ac:chgData name="O'Neill, Claire" userId="S::oneilcl739@xggc.scot.nhs.uk::8ccc77ae-683c-4e07-a455-b45672ad9498" providerId="AD" clId="Web-{6DF85DDA-FACE-CF3B-EBCB-D2CF72BEB621}" dt="2022-05-17T08:50:29.758" v="279"/>
          <ac:spMkLst>
            <pc:docMk/>
            <pc:sldMk cId="484031723" sldId="262"/>
            <ac:spMk id="25" creationId="{2E80C965-DB6D-4F81-9E9E-B027384D0BD6}"/>
          </ac:spMkLst>
        </pc:spChg>
        <pc:spChg chg="add">
          <ac:chgData name="O'Neill, Claire" userId="S::oneilcl739@xggc.scot.nhs.uk::8ccc77ae-683c-4e07-a455-b45672ad9498" providerId="AD" clId="Web-{6DF85DDA-FACE-CF3B-EBCB-D2CF72BEB621}" dt="2022-05-17T08:50:29.758" v="279"/>
          <ac:spMkLst>
            <pc:docMk/>
            <pc:sldMk cId="484031723" sldId="262"/>
            <ac:spMk id="26" creationId="{D291F021-C45C-4D44-A2B8-A789E386CC42}"/>
          </ac:spMkLst>
        </pc:spChg>
      </pc:sldChg>
      <pc:sldChg chg="addSp delSp modSp mod setBg">
        <pc:chgData name="O'Neill, Claire" userId="S::oneilcl739@xggc.scot.nhs.uk::8ccc77ae-683c-4e07-a455-b45672ad9498" providerId="AD" clId="Web-{6DF85DDA-FACE-CF3B-EBCB-D2CF72BEB621}" dt="2022-05-17T08:44:38.831" v="241"/>
        <pc:sldMkLst>
          <pc:docMk/>
          <pc:sldMk cId="2708122141" sldId="263"/>
        </pc:sldMkLst>
        <pc:spChg chg="mod">
          <ac:chgData name="O'Neill, Claire" userId="S::oneilcl739@xggc.scot.nhs.uk::8ccc77ae-683c-4e07-a455-b45672ad9498" providerId="AD" clId="Web-{6DF85DDA-FACE-CF3B-EBCB-D2CF72BEB621}" dt="2022-05-17T08:44:38.831" v="241"/>
          <ac:spMkLst>
            <pc:docMk/>
            <pc:sldMk cId="2708122141" sldId="263"/>
            <ac:spMk id="2" creationId="{DC7687D3-C27A-E329-769A-2F7627138B35}"/>
          </ac:spMkLst>
        </pc:spChg>
        <pc:spChg chg="del">
          <ac:chgData name="O'Neill, Claire" userId="S::oneilcl739@xggc.scot.nhs.uk::8ccc77ae-683c-4e07-a455-b45672ad9498" providerId="AD" clId="Web-{6DF85DDA-FACE-CF3B-EBCB-D2CF72BEB621}" dt="2022-05-17T08:44:38.831" v="241"/>
          <ac:spMkLst>
            <pc:docMk/>
            <pc:sldMk cId="2708122141" sldId="263"/>
            <ac:spMk id="3" creationId="{1986993D-380C-0791-14CE-075917087CC8}"/>
          </ac:spMkLst>
        </pc:spChg>
        <pc:spChg chg="add">
          <ac:chgData name="O'Neill, Claire" userId="S::oneilcl739@xggc.scot.nhs.uk::8ccc77ae-683c-4e07-a455-b45672ad9498" providerId="AD" clId="Web-{6DF85DDA-FACE-CF3B-EBCB-D2CF72BEB621}" dt="2022-05-17T08:44:38.831" v="241"/>
          <ac:spMkLst>
            <pc:docMk/>
            <pc:sldMk cId="2708122141" sldId="263"/>
            <ac:spMk id="9" creationId="{2E442304-DDBD-4F7B-8017-36BCC863FB40}"/>
          </ac:spMkLst>
        </pc:spChg>
        <pc:spChg chg="add">
          <ac:chgData name="O'Neill, Claire" userId="S::oneilcl739@xggc.scot.nhs.uk::8ccc77ae-683c-4e07-a455-b45672ad9498" providerId="AD" clId="Web-{6DF85DDA-FACE-CF3B-EBCB-D2CF72BEB621}" dt="2022-05-17T08:44:38.831" v="241"/>
          <ac:spMkLst>
            <pc:docMk/>
            <pc:sldMk cId="2708122141" sldId="263"/>
            <ac:spMk id="11" creationId="{5E107275-3853-46FD-A241-DE4355A42675}"/>
          </ac:spMkLst>
        </pc:spChg>
        <pc:graphicFrameChg chg="add">
          <ac:chgData name="O'Neill, Claire" userId="S::oneilcl739@xggc.scot.nhs.uk::8ccc77ae-683c-4e07-a455-b45672ad9498" providerId="AD" clId="Web-{6DF85DDA-FACE-CF3B-EBCB-D2CF72BEB621}" dt="2022-05-17T08:44:38.831" v="241"/>
          <ac:graphicFrameMkLst>
            <pc:docMk/>
            <pc:sldMk cId="2708122141" sldId="263"/>
            <ac:graphicFrameMk id="5" creationId="{EA769B2C-7158-0028-01E4-D6DFEA0F039B}"/>
          </ac:graphicFrameMkLst>
        </pc:graphicFrameChg>
      </pc:sldChg>
      <pc:sldChg chg="del">
        <pc:chgData name="O'Neill, Claire" userId="S::oneilcl739@xggc.scot.nhs.uk::8ccc77ae-683c-4e07-a455-b45672ad9498" providerId="AD" clId="Web-{6DF85DDA-FACE-CF3B-EBCB-D2CF72BEB621}" dt="2022-05-17T08:19:36.848" v="76"/>
        <pc:sldMkLst>
          <pc:docMk/>
          <pc:sldMk cId="2844304607" sldId="264"/>
        </pc:sldMkLst>
      </pc:sldChg>
      <pc:sldChg chg="del">
        <pc:chgData name="O'Neill, Claire" userId="S::oneilcl739@xggc.scot.nhs.uk::8ccc77ae-683c-4e07-a455-b45672ad9498" providerId="AD" clId="Web-{6DF85DDA-FACE-CF3B-EBCB-D2CF72BEB621}" dt="2022-05-17T08:19:39.567" v="77"/>
        <pc:sldMkLst>
          <pc:docMk/>
          <pc:sldMk cId="3176943557" sldId="265"/>
        </pc:sldMkLst>
      </pc:sldChg>
      <pc:sldChg chg="addSp delSp modSp mod setBg">
        <pc:chgData name="O'Neill, Claire" userId="S::oneilcl739@xggc.scot.nhs.uk::8ccc77ae-683c-4e07-a455-b45672ad9498" providerId="AD" clId="Web-{6DF85DDA-FACE-CF3B-EBCB-D2CF72BEB621}" dt="2022-05-17T08:55:04.181" v="290"/>
        <pc:sldMkLst>
          <pc:docMk/>
          <pc:sldMk cId="2473226619" sldId="266"/>
        </pc:sldMkLst>
        <pc:spChg chg="mod">
          <ac:chgData name="O'Neill, Claire" userId="S::oneilcl739@xggc.scot.nhs.uk::8ccc77ae-683c-4e07-a455-b45672ad9498" providerId="AD" clId="Web-{6DF85DDA-FACE-CF3B-EBCB-D2CF72BEB621}" dt="2022-05-17T08:55:04.181" v="290"/>
          <ac:spMkLst>
            <pc:docMk/>
            <pc:sldMk cId="2473226619" sldId="266"/>
            <ac:spMk id="2" creationId="{DE1BF95E-2407-3483-43EB-0A7330386BB9}"/>
          </ac:spMkLst>
        </pc:spChg>
        <pc:spChg chg="mod">
          <ac:chgData name="O'Neill, Claire" userId="S::oneilcl739@xggc.scot.nhs.uk::8ccc77ae-683c-4e07-a455-b45672ad9498" providerId="AD" clId="Web-{6DF85DDA-FACE-CF3B-EBCB-D2CF72BEB621}" dt="2022-05-17T08:55:04.181" v="290"/>
          <ac:spMkLst>
            <pc:docMk/>
            <pc:sldMk cId="2473226619" sldId="266"/>
            <ac:spMk id="3" creationId="{3CB38D21-AF4C-7701-4359-305D6D569A52}"/>
          </ac:spMkLst>
        </pc:spChg>
        <pc:spChg chg="add del">
          <ac:chgData name="O'Neill, Claire" userId="S::oneilcl739@xggc.scot.nhs.uk::8ccc77ae-683c-4e07-a455-b45672ad9498" providerId="AD" clId="Web-{6DF85DDA-FACE-CF3B-EBCB-D2CF72BEB621}" dt="2022-05-17T08:54:58.071" v="287"/>
          <ac:spMkLst>
            <pc:docMk/>
            <pc:sldMk cId="2473226619" sldId="266"/>
            <ac:spMk id="8" creationId="{9A297797-5C89-4791-8204-AB071FA1FBCA}"/>
          </ac:spMkLst>
        </pc:spChg>
        <pc:spChg chg="add del">
          <ac:chgData name="O'Neill, Claire" userId="S::oneilcl739@xggc.scot.nhs.uk::8ccc77ae-683c-4e07-a455-b45672ad9498" providerId="AD" clId="Web-{6DF85DDA-FACE-CF3B-EBCB-D2CF72BEB621}" dt="2022-05-17T08:54:58.071" v="287"/>
          <ac:spMkLst>
            <pc:docMk/>
            <pc:sldMk cId="2473226619" sldId="266"/>
            <ac:spMk id="10" creationId="{569BBA9B-8F4E-4D2B-BEFA-41A475443377}"/>
          </ac:spMkLst>
        </pc:spChg>
        <pc:spChg chg="add del">
          <ac:chgData name="O'Neill, Claire" userId="S::oneilcl739@xggc.scot.nhs.uk::8ccc77ae-683c-4e07-a455-b45672ad9498" providerId="AD" clId="Web-{6DF85DDA-FACE-CF3B-EBCB-D2CF72BEB621}" dt="2022-05-17T08:54:58.071" v="287"/>
          <ac:spMkLst>
            <pc:docMk/>
            <pc:sldMk cId="2473226619" sldId="266"/>
            <ac:spMk id="12" creationId="{851012D1-8033-40B1-9EC0-91390FFC7403}"/>
          </ac:spMkLst>
        </pc:spChg>
        <pc:spChg chg="add del">
          <ac:chgData name="O'Neill, Claire" userId="S::oneilcl739@xggc.scot.nhs.uk::8ccc77ae-683c-4e07-a455-b45672ad9498" providerId="AD" clId="Web-{6DF85DDA-FACE-CF3B-EBCB-D2CF72BEB621}" dt="2022-05-17T08:54:58.071" v="287"/>
          <ac:spMkLst>
            <pc:docMk/>
            <pc:sldMk cId="2473226619" sldId="266"/>
            <ac:spMk id="14" creationId="{2E80C965-DB6D-4F81-9E9E-B027384D0BD6}"/>
          </ac:spMkLst>
        </pc:spChg>
        <pc:spChg chg="add del">
          <ac:chgData name="O'Neill, Claire" userId="S::oneilcl739@xggc.scot.nhs.uk::8ccc77ae-683c-4e07-a455-b45672ad9498" providerId="AD" clId="Web-{6DF85DDA-FACE-CF3B-EBCB-D2CF72BEB621}" dt="2022-05-17T08:54:58.071" v="287"/>
          <ac:spMkLst>
            <pc:docMk/>
            <pc:sldMk cId="2473226619" sldId="266"/>
            <ac:spMk id="16" creationId="{D291F021-C45C-4D44-A2B8-A789E386CC42}"/>
          </ac:spMkLst>
        </pc:spChg>
        <pc:spChg chg="add del">
          <ac:chgData name="O'Neill, Claire" userId="S::oneilcl739@xggc.scot.nhs.uk::8ccc77ae-683c-4e07-a455-b45672ad9498" providerId="AD" clId="Web-{6DF85DDA-FACE-CF3B-EBCB-D2CF72BEB621}" dt="2022-05-17T08:55:04.181" v="289"/>
          <ac:spMkLst>
            <pc:docMk/>
            <pc:sldMk cId="2473226619" sldId="266"/>
            <ac:spMk id="18" creationId="{2B566528-1B12-4246-9431-5C2D7D081168}"/>
          </ac:spMkLst>
        </pc:spChg>
        <pc:spChg chg="add del">
          <ac:chgData name="O'Neill, Claire" userId="S::oneilcl739@xggc.scot.nhs.uk::8ccc77ae-683c-4e07-a455-b45672ad9498" providerId="AD" clId="Web-{6DF85DDA-FACE-CF3B-EBCB-D2CF72BEB621}" dt="2022-05-17T08:55:04.181" v="289"/>
          <ac:spMkLst>
            <pc:docMk/>
            <pc:sldMk cId="2473226619" sldId="266"/>
            <ac:spMk id="19" creationId="{2E80C965-DB6D-4F81-9E9E-B027384D0BD6}"/>
          </ac:spMkLst>
        </pc:spChg>
        <pc:spChg chg="add del">
          <ac:chgData name="O'Neill, Claire" userId="S::oneilcl739@xggc.scot.nhs.uk::8ccc77ae-683c-4e07-a455-b45672ad9498" providerId="AD" clId="Web-{6DF85DDA-FACE-CF3B-EBCB-D2CF72BEB621}" dt="2022-05-17T08:55:04.181" v="289"/>
          <ac:spMkLst>
            <pc:docMk/>
            <pc:sldMk cId="2473226619" sldId="266"/>
            <ac:spMk id="20" creationId="{A580F890-B085-4E95-96AA-55AEBEC5CE6E}"/>
          </ac:spMkLst>
        </pc:spChg>
        <pc:spChg chg="add del">
          <ac:chgData name="O'Neill, Claire" userId="S::oneilcl739@xggc.scot.nhs.uk::8ccc77ae-683c-4e07-a455-b45672ad9498" providerId="AD" clId="Web-{6DF85DDA-FACE-CF3B-EBCB-D2CF72BEB621}" dt="2022-05-17T08:55:04.181" v="289"/>
          <ac:spMkLst>
            <pc:docMk/>
            <pc:sldMk cId="2473226619" sldId="266"/>
            <ac:spMk id="21" creationId="{D3F51FEB-38FB-4F6C-9F7B-2F2AFAB65463}"/>
          </ac:spMkLst>
        </pc:spChg>
        <pc:spChg chg="add del">
          <ac:chgData name="O'Neill, Claire" userId="S::oneilcl739@xggc.scot.nhs.uk::8ccc77ae-683c-4e07-a455-b45672ad9498" providerId="AD" clId="Web-{6DF85DDA-FACE-CF3B-EBCB-D2CF72BEB621}" dt="2022-05-17T08:55:04.181" v="289"/>
          <ac:spMkLst>
            <pc:docMk/>
            <pc:sldMk cId="2473226619" sldId="266"/>
            <ac:spMk id="22" creationId="{1E547BA6-BAE0-43BB-A7CA-60F69CE252F0}"/>
          </ac:spMkLst>
        </pc:spChg>
        <pc:spChg chg="add">
          <ac:chgData name="O'Neill, Claire" userId="S::oneilcl739@xggc.scot.nhs.uk::8ccc77ae-683c-4e07-a455-b45672ad9498" providerId="AD" clId="Web-{6DF85DDA-FACE-CF3B-EBCB-D2CF72BEB621}" dt="2022-05-17T08:55:04.181" v="290"/>
          <ac:spMkLst>
            <pc:docMk/>
            <pc:sldMk cId="2473226619" sldId="266"/>
            <ac:spMk id="24" creationId="{DAF1966E-FD40-4A4A-B61B-C4DF7FA05F06}"/>
          </ac:spMkLst>
        </pc:spChg>
        <pc:spChg chg="add">
          <ac:chgData name="O'Neill, Claire" userId="S::oneilcl739@xggc.scot.nhs.uk::8ccc77ae-683c-4e07-a455-b45672ad9498" providerId="AD" clId="Web-{6DF85DDA-FACE-CF3B-EBCB-D2CF72BEB621}" dt="2022-05-17T08:55:04.181" v="290"/>
          <ac:spMkLst>
            <pc:docMk/>
            <pc:sldMk cId="2473226619" sldId="266"/>
            <ac:spMk id="25" creationId="{047BFA19-D45E-416B-A404-7AF2F3F27017}"/>
          </ac:spMkLst>
        </pc:spChg>
        <pc:spChg chg="add">
          <ac:chgData name="O'Neill, Claire" userId="S::oneilcl739@xggc.scot.nhs.uk::8ccc77ae-683c-4e07-a455-b45672ad9498" providerId="AD" clId="Web-{6DF85DDA-FACE-CF3B-EBCB-D2CF72BEB621}" dt="2022-05-17T08:55:04.181" v="290"/>
          <ac:spMkLst>
            <pc:docMk/>
            <pc:sldMk cId="2473226619" sldId="266"/>
            <ac:spMk id="26" creationId="{8E0105E7-23DB-4CF2-8258-FF47C7620F6E}"/>
          </ac:spMkLst>
        </pc:spChg>
        <pc:spChg chg="add">
          <ac:chgData name="O'Neill, Claire" userId="S::oneilcl739@xggc.scot.nhs.uk::8ccc77ae-683c-4e07-a455-b45672ad9498" providerId="AD" clId="Web-{6DF85DDA-FACE-CF3B-EBCB-D2CF72BEB621}" dt="2022-05-17T08:55:04.181" v="290"/>
          <ac:spMkLst>
            <pc:docMk/>
            <pc:sldMk cId="2473226619" sldId="266"/>
            <ac:spMk id="27" creationId="{074B4F7D-14B2-478B-8BF5-01E4E0C5D263}"/>
          </ac:spMkLst>
        </pc:spChg>
      </pc:sldChg>
      <pc:sldChg chg="addSp modSp mod ord setBg">
        <pc:chgData name="O'Neill, Claire" userId="S::oneilcl739@xggc.scot.nhs.uk::8ccc77ae-683c-4e07-a455-b45672ad9498" providerId="AD" clId="Web-{6DF85DDA-FACE-CF3B-EBCB-D2CF72BEB621}" dt="2022-05-17T08:49:20.629" v="274"/>
        <pc:sldMkLst>
          <pc:docMk/>
          <pc:sldMk cId="3758714846" sldId="267"/>
        </pc:sldMkLst>
        <pc:spChg chg="mod">
          <ac:chgData name="O'Neill, Claire" userId="S::oneilcl739@xggc.scot.nhs.uk::8ccc77ae-683c-4e07-a455-b45672ad9498" providerId="AD" clId="Web-{6DF85DDA-FACE-CF3B-EBCB-D2CF72BEB621}" dt="2022-05-17T08:49:20.629" v="274"/>
          <ac:spMkLst>
            <pc:docMk/>
            <pc:sldMk cId="3758714846" sldId="267"/>
            <ac:spMk id="2" creationId="{F098032D-D4BA-4375-E609-3187C88DA33A}"/>
          </ac:spMkLst>
        </pc:spChg>
        <pc:spChg chg="mod">
          <ac:chgData name="O'Neill, Claire" userId="S::oneilcl739@xggc.scot.nhs.uk::8ccc77ae-683c-4e07-a455-b45672ad9498" providerId="AD" clId="Web-{6DF85DDA-FACE-CF3B-EBCB-D2CF72BEB621}" dt="2022-05-17T08:49:20.629" v="274"/>
          <ac:spMkLst>
            <pc:docMk/>
            <pc:sldMk cId="3758714846" sldId="267"/>
            <ac:spMk id="3" creationId="{1118DA19-48D4-9768-C1FD-8A9E4D3D800C}"/>
          </ac:spMkLst>
        </pc:spChg>
        <pc:spChg chg="add">
          <ac:chgData name="O'Neill, Claire" userId="S::oneilcl739@xggc.scot.nhs.uk::8ccc77ae-683c-4e07-a455-b45672ad9498" providerId="AD" clId="Web-{6DF85DDA-FACE-CF3B-EBCB-D2CF72BEB621}" dt="2022-05-17T08:49:20.629" v="274"/>
          <ac:spMkLst>
            <pc:docMk/>
            <pc:sldMk cId="3758714846" sldId="267"/>
            <ac:spMk id="8" creationId="{2B566528-1B12-4246-9431-5C2D7D081168}"/>
          </ac:spMkLst>
        </pc:spChg>
        <pc:spChg chg="add">
          <ac:chgData name="O'Neill, Claire" userId="S::oneilcl739@xggc.scot.nhs.uk::8ccc77ae-683c-4e07-a455-b45672ad9498" providerId="AD" clId="Web-{6DF85DDA-FACE-CF3B-EBCB-D2CF72BEB621}" dt="2022-05-17T08:49:20.629" v="274"/>
          <ac:spMkLst>
            <pc:docMk/>
            <pc:sldMk cId="3758714846" sldId="267"/>
            <ac:spMk id="10" creationId="{2E80C965-DB6D-4F81-9E9E-B027384D0BD6}"/>
          </ac:spMkLst>
        </pc:spChg>
        <pc:spChg chg="add">
          <ac:chgData name="O'Neill, Claire" userId="S::oneilcl739@xggc.scot.nhs.uk::8ccc77ae-683c-4e07-a455-b45672ad9498" providerId="AD" clId="Web-{6DF85DDA-FACE-CF3B-EBCB-D2CF72BEB621}" dt="2022-05-17T08:49:20.629" v="274"/>
          <ac:spMkLst>
            <pc:docMk/>
            <pc:sldMk cId="3758714846" sldId="267"/>
            <ac:spMk id="12" creationId="{A580F890-B085-4E95-96AA-55AEBEC5CE6E}"/>
          </ac:spMkLst>
        </pc:spChg>
        <pc:spChg chg="add">
          <ac:chgData name="O'Neill, Claire" userId="S::oneilcl739@xggc.scot.nhs.uk::8ccc77ae-683c-4e07-a455-b45672ad9498" providerId="AD" clId="Web-{6DF85DDA-FACE-CF3B-EBCB-D2CF72BEB621}" dt="2022-05-17T08:49:20.629" v="274"/>
          <ac:spMkLst>
            <pc:docMk/>
            <pc:sldMk cId="3758714846" sldId="267"/>
            <ac:spMk id="14" creationId="{D3F51FEB-38FB-4F6C-9F7B-2F2AFAB65463}"/>
          </ac:spMkLst>
        </pc:spChg>
        <pc:spChg chg="add">
          <ac:chgData name="O'Neill, Claire" userId="S::oneilcl739@xggc.scot.nhs.uk::8ccc77ae-683c-4e07-a455-b45672ad9498" providerId="AD" clId="Web-{6DF85DDA-FACE-CF3B-EBCB-D2CF72BEB621}" dt="2022-05-17T08:49:20.629" v="274"/>
          <ac:spMkLst>
            <pc:docMk/>
            <pc:sldMk cId="3758714846" sldId="267"/>
            <ac:spMk id="16" creationId="{1E547BA6-BAE0-43BB-A7CA-60F69CE252F0}"/>
          </ac:spMkLst>
        </pc:spChg>
      </pc:sldChg>
      <pc:sldChg chg="addSp delSp modSp mod setBg">
        <pc:chgData name="O'Neill, Claire" userId="S::oneilcl739@xggc.scot.nhs.uk::8ccc77ae-683c-4e07-a455-b45672ad9498" providerId="AD" clId="Web-{6DF85DDA-FACE-CF3B-EBCB-D2CF72BEB621}" dt="2022-05-17T08:44:22.033" v="240"/>
        <pc:sldMkLst>
          <pc:docMk/>
          <pc:sldMk cId="3570045695" sldId="268"/>
        </pc:sldMkLst>
        <pc:spChg chg="mod">
          <ac:chgData name="O'Neill, Claire" userId="S::oneilcl739@xggc.scot.nhs.uk::8ccc77ae-683c-4e07-a455-b45672ad9498" providerId="AD" clId="Web-{6DF85DDA-FACE-CF3B-EBCB-D2CF72BEB621}" dt="2022-05-17T08:44:22.033" v="240"/>
          <ac:spMkLst>
            <pc:docMk/>
            <pc:sldMk cId="3570045695" sldId="268"/>
            <ac:spMk id="2" creationId="{772A19C7-8108-8ABD-B115-301623DBD656}"/>
          </ac:spMkLst>
        </pc:spChg>
        <pc:spChg chg="add del mod">
          <ac:chgData name="O'Neill, Claire" userId="S::oneilcl739@xggc.scot.nhs.uk::8ccc77ae-683c-4e07-a455-b45672ad9498" providerId="AD" clId="Web-{6DF85DDA-FACE-CF3B-EBCB-D2CF72BEB621}" dt="2022-05-17T08:44:22.033" v="240"/>
          <ac:spMkLst>
            <pc:docMk/>
            <pc:sldMk cId="3570045695" sldId="268"/>
            <ac:spMk id="3" creationId="{86AFEA3A-3A02-A049-E46D-12B605A544F8}"/>
          </ac:spMkLst>
        </pc:spChg>
        <pc:spChg chg="add del">
          <ac:chgData name="O'Neill, Claire" userId="S::oneilcl739@xggc.scot.nhs.uk::8ccc77ae-683c-4e07-a455-b45672ad9498" providerId="AD" clId="Web-{6DF85DDA-FACE-CF3B-EBCB-D2CF72BEB621}" dt="2022-05-17T08:44:09.454" v="237"/>
          <ac:spMkLst>
            <pc:docMk/>
            <pc:sldMk cId="3570045695" sldId="268"/>
            <ac:spMk id="8" creationId="{DAF1966E-FD40-4A4A-B61B-C4DF7FA05F06}"/>
          </ac:spMkLst>
        </pc:spChg>
        <pc:spChg chg="add del">
          <ac:chgData name="O'Neill, Claire" userId="S::oneilcl739@xggc.scot.nhs.uk::8ccc77ae-683c-4e07-a455-b45672ad9498" providerId="AD" clId="Web-{6DF85DDA-FACE-CF3B-EBCB-D2CF72BEB621}" dt="2022-05-17T08:44:22.001" v="239"/>
          <ac:spMkLst>
            <pc:docMk/>
            <pc:sldMk cId="3570045695" sldId="268"/>
            <ac:spMk id="9" creationId="{BACC6370-2D7E-4714-9D71-7542949D7D5D}"/>
          </ac:spMkLst>
        </pc:spChg>
        <pc:spChg chg="add del">
          <ac:chgData name="O'Neill, Claire" userId="S::oneilcl739@xggc.scot.nhs.uk::8ccc77ae-683c-4e07-a455-b45672ad9498" providerId="AD" clId="Web-{6DF85DDA-FACE-CF3B-EBCB-D2CF72BEB621}" dt="2022-05-17T08:44:09.454" v="237"/>
          <ac:spMkLst>
            <pc:docMk/>
            <pc:sldMk cId="3570045695" sldId="268"/>
            <ac:spMk id="10" creationId="{047BFA19-D45E-416B-A404-7AF2F3F27017}"/>
          </ac:spMkLst>
        </pc:spChg>
        <pc:spChg chg="add del">
          <ac:chgData name="O'Neill, Claire" userId="S::oneilcl739@xggc.scot.nhs.uk::8ccc77ae-683c-4e07-a455-b45672ad9498" providerId="AD" clId="Web-{6DF85DDA-FACE-CF3B-EBCB-D2CF72BEB621}" dt="2022-05-17T08:44:22.001" v="239"/>
          <ac:spMkLst>
            <pc:docMk/>
            <pc:sldMk cId="3570045695" sldId="268"/>
            <ac:spMk id="11" creationId="{F68B3F68-107C-434F-AA38-110D5EA91B85}"/>
          </ac:spMkLst>
        </pc:spChg>
        <pc:spChg chg="add del">
          <ac:chgData name="O'Neill, Claire" userId="S::oneilcl739@xggc.scot.nhs.uk::8ccc77ae-683c-4e07-a455-b45672ad9498" providerId="AD" clId="Web-{6DF85DDA-FACE-CF3B-EBCB-D2CF72BEB621}" dt="2022-05-17T08:44:09.454" v="237"/>
          <ac:spMkLst>
            <pc:docMk/>
            <pc:sldMk cId="3570045695" sldId="268"/>
            <ac:spMk id="12" creationId="{8E0105E7-23DB-4CF2-8258-FF47C7620F6E}"/>
          </ac:spMkLst>
        </pc:spChg>
        <pc:spChg chg="add del">
          <ac:chgData name="O'Neill, Claire" userId="S::oneilcl739@xggc.scot.nhs.uk::8ccc77ae-683c-4e07-a455-b45672ad9498" providerId="AD" clId="Web-{6DF85DDA-FACE-CF3B-EBCB-D2CF72BEB621}" dt="2022-05-17T08:44:22.001" v="239"/>
          <ac:spMkLst>
            <pc:docMk/>
            <pc:sldMk cId="3570045695" sldId="268"/>
            <ac:spMk id="13" creationId="{AAD0DBB9-1A4B-4391-81D4-CB19F9AB918A}"/>
          </ac:spMkLst>
        </pc:spChg>
        <pc:spChg chg="add del">
          <ac:chgData name="O'Neill, Claire" userId="S::oneilcl739@xggc.scot.nhs.uk::8ccc77ae-683c-4e07-a455-b45672ad9498" providerId="AD" clId="Web-{6DF85DDA-FACE-CF3B-EBCB-D2CF72BEB621}" dt="2022-05-17T08:44:09.454" v="237"/>
          <ac:spMkLst>
            <pc:docMk/>
            <pc:sldMk cId="3570045695" sldId="268"/>
            <ac:spMk id="14" creationId="{074B4F7D-14B2-478B-8BF5-01E4E0C5D263}"/>
          </ac:spMkLst>
        </pc:spChg>
        <pc:spChg chg="add del">
          <ac:chgData name="O'Neill, Claire" userId="S::oneilcl739@xggc.scot.nhs.uk::8ccc77ae-683c-4e07-a455-b45672ad9498" providerId="AD" clId="Web-{6DF85DDA-FACE-CF3B-EBCB-D2CF72BEB621}" dt="2022-05-17T08:44:22.001" v="239"/>
          <ac:spMkLst>
            <pc:docMk/>
            <pc:sldMk cId="3570045695" sldId="268"/>
            <ac:spMk id="15" creationId="{063BBA22-50EA-4C4D-BE05-F1CE4E63AA56}"/>
          </ac:spMkLst>
        </pc:spChg>
        <pc:spChg chg="add">
          <ac:chgData name="O'Neill, Claire" userId="S::oneilcl739@xggc.scot.nhs.uk::8ccc77ae-683c-4e07-a455-b45672ad9498" providerId="AD" clId="Web-{6DF85DDA-FACE-CF3B-EBCB-D2CF72BEB621}" dt="2022-05-17T08:44:22.033" v="240"/>
          <ac:spMkLst>
            <pc:docMk/>
            <pc:sldMk cId="3570045695" sldId="268"/>
            <ac:spMk id="17" creationId="{1E547BA6-BAE0-43BB-A7CA-60F69CE252F0}"/>
          </ac:spMkLst>
        </pc:spChg>
        <pc:spChg chg="add">
          <ac:chgData name="O'Neill, Claire" userId="S::oneilcl739@xggc.scot.nhs.uk::8ccc77ae-683c-4e07-a455-b45672ad9498" providerId="AD" clId="Web-{6DF85DDA-FACE-CF3B-EBCB-D2CF72BEB621}" dt="2022-05-17T08:44:22.033" v="240"/>
          <ac:spMkLst>
            <pc:docMk/>
            <pc:sldMk cId="3570045695" sldId="268"/>
            <ac:spMk id="18" creationId="{2B566528-1B12-4246-9431-5C2D7D081168}"/>
          </ac:spMkLst>
        </pc:spChg>
        <pc:spChg chg="add">
          <ac:chgData name="O'Neill, Claire" userId="S::oneilcl739@xggc.scot.nhs.uk::8ccc77ae-683c-4e07-a455-b45672ad9498" providerId="AD" clId="Web-{6DF85DDA-FACE-CF3B-EBCB-D2CF72BEB621}" dt="2022-05-17T08:44:22.033" v="240"/>
          <ac:spMkLst>
            <pc:docMk/>
            <pc:sldMk cId="3570045695" sldId="268"/>
            <ac:spMk id="19" creationId="{2E80C965-DB6D-4F81-9E9E-B027384D0BD6}"/>
          </ac:spMkLst>
        </pc:spChg>
        <pc:spChg chg="add">
          <ac:chgData name="O'Neill, Claire" userId="S::oneilcl739@xggc.scot.nhs.uk::8ccc77ae-683c-4e07-a455-b45672ad9498" providerId="AD" clId="Web-{6DF85DDA-FACE-CF3B-EBCB-D2CF72BEB621}" dt="2022-05-17T08:44:22.033" v="240"/>
          <ac:spMkLst>
            <pc:docMk/>
            <pc:sldMk cId="3570045695" sldId="268"/>
            <ac:spMk id="20" creationId="{A580F890-B085-4E95-96AA-55AEBEC5CE6E}"/>
          </ac:spMkLst>
        </pc:spChg>
        <pc:spChg chg="add">
          <ac:chgData name="O'Neill, Claire" userId="S::oneilcl739@xggc.scot.nhs.uk::8ccc77ae-683c-4e07-a455-b45672ad9498" providerId="AD" clId="Web-{6DF85DDA-FACE-CF3B-EBCB-D2CF72BEB621}" dt="2022-05-17T08:44:22.033" v="240"/>
          <ac:spMkLst>
            <pc:docMk/>
            <pc:sldMk cId="3570045695" sldId="268"/>
            <ac:spMk id="21" creationId="{D3F51FEB-38FB-4F6C-9F7B-2F2AFAB65463}"/>
          </ac:spMkLst>
        </pc:spChg>
        <pc:graphicFrameChg chg="add del">
          <ac:chgData name="O'Neill, Claire" userId="S::oneilcl739@xggc.scot.nhs.uk::8ccc77ae-683c-4e07-a455-b45672ad9498" providerId="AD" clId="Web-{6DF85DDA-FACE-CF3B-EBCB-D2CF72BEB621}" dt="2022-05-17T08:44:22.001" v="239"/>
          <ac:graphicFrameMkLst>
            <pc:docMk/>
            <pc:sldMk cId="3570045695" sldId="268"/>
            <ac:graphicFrameMk id="5" creationId="{5EF83557-1B32-B898-A8F1-79F5E4BBD403}"/>
          </ac:graphicFrameMkLst>
        </pc:graphicFrameChg>
        <pc:graphicFrameChg chg="add">
          <ac:chgData name="O'Neill, Claire" userId="S::oneilcl739@xggc.scot.nhs.uk::8ccc77ae-683c-4e07-a455-b45672ad9498" providerId="AD" clId="Web-{6DF85DDA-FACE-CF3B-EBCB-D2CF72BEB621}" dt="2022-05-17T08:44:22.033" v="240"/>
          <ac:graphicFrameMkLst>
            <pc:docMk/>
            <pc:sldMk cId="3570045695" sldId="268"/>
            <ac:graphicFrameMk id="22" creationId="{E7D0023F-199F-0725-D1BD-690DE54518A2}"/>
          </ac:graphicFrameMkLst>
        </pc:graphicFrameChg>
      </pc:sldChg>
      <pc:sldChg chg="addSp delSp modSp mod setBg">
        <pc:chgData name="O'Neill, Claire" userId="S::oneilcl739@xggc.scot.nhs.uk::8ccc77ae-683c-4e07-a455-b45672ad9498" providerId="AD" clId="Web-{6DF85DDA-FACE-CF3B-EBCB-D2CF72BEB621}" dt="2022-05-17T08:46:49.463" v="263" actId="20577"/>
        <pc:sldMkLst>
          <pc:docMk/>
          <pc:sldMk cId="2331261869" sldId="269"/>
        </pc:sldMkLst>
        <pc:spChg chg="mod">
          <ac:chgData name="O'Neill, Claire" userId="S::oneilcl739@xggc.scot.nhs.uk::8ccc77ae-683c-4e07-a455-b45672ad9498" providerId="AD" clId="Web-{6DF85DDA-FACE-CF3B-EBCB-D2CF72BEB621}" dt="2022-05-17T08:45:55.898" v="258"/>
          <ac:spMkLst>
            <pc:docMk/>
            <pc:sldMk cId="2331261869" sldId="269"/>
            <ac:spMk id="2" creationId="{63AB4286-BEA2-CFF7-4C7F-999CDCED62AC}"/>
          </ac:spMkLst>
        </pc:spChg>
        <pc:spChg chg="del mod">
          <ac:chgData name="O'Neill, Claire" userId="S::oneilcl739@xggc.scot.nhs.uk::8ccc77ae-683c-4e07-a455-b45672ad9498" providerId="AD" clId="Web-{6DF85DDA-FACE-CF3B-EBCB-D2CF72BEB621}" dt="2022-05-17T08:45:28.302" v="242"/>
          <ac:spMkLst>
            <pc:docMk/>
            <pc:sldMk cId="2331261869" sldId="269"/>
            <ac:spMk id="3" creationId="{9AED0439-3CD4-BCD3-B671-B0A1DAEC8CFD}"/>
          </ac:spMkLst>
        </pc:spChg>
        <pc:spChg chg="add del">
          <ac:chgData name="O'Neill, Claire" userId="S::oneilcl739@xggc.scot.nhs.uk::8ccc77ae-683c-4e07-a455-b45672ad9498" providerId="AD" clId="Web-{6DF85DDA-FACE-CF3B-EBCB-D2CF72BEB621}" dt="2022-05-17T08:45:55.898" v="258"/>
          <ac:spMkLst>
            <pc:docMk/>
            <pc:sldMk cId="2331261869" sldId="269"/>
            <ac:spMk id="9" creationId="{2E442304-DDBD-4F7B-8017-36BCC863FB40}"/>
          </ac:spMkLst>
        </pc:spChg>
        <pc:spChg chg="add del">
          <ac:chgData name="O'Neill, Claire" userId="S::oneilcl739@xggc.scot.nhs.uk::8ccc77ae-683c-4e07-a455-b45672ad9498" providerId="AD" clId="Web-{6DF85DDA-FACE-CF3B-EBCB-D2CF72BEB621}" dt="2022-05-17T08:45:55.898" v="258"/>
          <ac:spMkLst>
            <pc:docMk/>
            <pc:sldMk cId="2331261869" sldId="269"/>
            <ac:spMk id="11" creationId="{5E107275-3853-46FD-A241-DE4355A42675}"/>
          </ac:spMkLst>
        </pc:spChg>
        <pc:spChg chg="add">
          <ac:chgData name="O'Neill, Claire" userId="S::oneilcl739@xggc.scot.nhs.uk::8ccc77ae-683c-4e07-a455-b45672ad9498" providerId="AD" clId="Web-{6DF85DDA-FACE-CF3B-EBCB-D2CF72BEB621}" dt="2022-05-17T08:45:55.898" v="258"/>
          <ac:spMkLst>
            <pc:docMk/>
            <pc:sldMk cId="2331261869" sldId="269"/>
            <ac:spMk id="16" creationId="{F3060C83-F051-4F0E-ABAD-AA0DFC48B218}"/>
          </ac:spMkLst>
        </pc:spChg>
        <pc:spChg chg="add">
          <ac:chgData name="O'Neill, Claire" userId="S::oneilcl739@xggc.scot.nhs.uk::8ccc77ae-683c-4e07-a455-b45672ad9498" providerId="AD" clId="Web-{6DF85DDA-FACE-CF3B-EBCB-D2CF72BEB621}" dt="2022-05-17T08:45:55.898" v="258"/>
          <ac:spMkLst>
            <pc:docMk/>
            <pc:sldMk cId="2331261869" sldId="269"/>
            <ac:spMk id="18" creationId="{83C98ABE-055B-441F-B07E-44F97F083C39}"/>
          </ac:spMkLst>
        </pc:spChg>
        <pc:spChg chg="add">
          <ac:chgData name="O'Neill, Claire" userId="S::oneilcl739@xggc.scot.nhs.uk::8ccc77ae-683c-4e07-a455-b45672ad9498" providerId="AD" clId="Web-{6DF85DDA-FACE-CF3B-EBCB-D2CF72BEB621}" dt="2022-05-17T08:45:55.898" v="258"/>
          <ac:spMkLst>
            <pc:docMk/>
            <pc:sldMk cId="2331261869" sldId="269"/>
            <ac:spMk id="20" creationId="{29FDB030-9B49-4CED-8CCD-4D99382388AC}"/>
          </ac:spMkLst>
        </pc:spChg>
        <pc:spChg chg="add">
          <ac:chgData name="O'Neill, Claire" userId="S::oneilcl739@xggc.scot.nhs.uk::8ccc77ae-683c-4e07-a455-b45672ad9498" providerId="AD" clId="Web-{6DF85DDA-FACE-CF3B-EBCB-D2CF72BEB621}" dt="2022-05-17T08:45:55.898" v="258"/>
          <ac:spMkLst>
            <pc:docMk/>
            <pc:sldMk cId="2331261869" sldId="269"/>
            <ac:spMk id="22" creationId="{3783CA14-24A1-485C-8B30-D6A5D87987AD}"/>
          </ac:spMkLst>
        </pc:spChg>
        <pc:spChg chg="add">
          <ac:chgData name="O'Neill, Claire" userId="S::oneilcl739@xggc.scot.nhs.uk::8ccc77ae-683c-4e07-a455-b45672ad9498" providerId="AD" clId="Web-{6DF85DDA-FACE-CF3B-EBCB-D2CF72BEB621}" dt="2022-05-17T08:45:55.898" v="258"/>
          <ac:spMkLst>
            <pc:docMk/>
            <pc:sldMk cId="2331261869" sldId="269"/>
            <ac:spMk id="24" creationId="{9A97C86A-04D6-40F7-AE84-31AB43E6A846}"/>
          </ac:spMkLst>
        </pc:spChg>
        <pc:spChg chg="add">
          <ac:chgData name="O'Neill, Claire" userId="S::oneilcl739@xggc.scot.nhs.uk::8ccc77ae-683c-4e07-a455-b45672ad9498" providerId="AD" clId="Web-{6DF85DDA-FACE-CF3B-EBCB-D2CF72BEB621}" dt="2022-05-17T08:45:55.898" v="258"/>
          <ac:spMkLst>
            <pc:docMk/>
            <pc:sldMk cId="2331261869" sldId="269"/>
            <ac:spMk id="26" creationId="{FF9F2414-84E8-453E-B1F3-389FDE8192D9}"/>
          </ac:spMkLst>
        </pc:spChg>
        <pc:spChg chg="add">
          <ac:chgData name="O'Neill, Claire" userId="S::oneilcl739@xggc.scot.nhs.uk::8ccc77ae-683c-4e07-a455-b45672ad9498" providerId="AD" clId="Web-{6DF85DDA-FACE-CF3B-EBCB-D2CF72BEB621}" dt="2022-05-17T08:45:55.898" v="258"/>
          <ac:spMkLst>
            <pc:docMk/>
            <pc:sldMk cId="2331261869" sldId="269"/>
            <ac:spMk id="28" creationId="{3ECA69A1-7536-43AC-85EF-C7106179F5ED}"/>
          </ac:spMkLst>
        </pc:spChg>
        <pc:graphicFrameChg chg="add modGraphic">
          <ac:chgData name="O'Neill, Claire" userId="S::oneilcl739@xggc.scot.nhs.uk::8ccc77ae-683c-4e07-a455-b45672ad9498" providerId="AD" clId="Web-{6DF85DDA-FACE-CF3B-EBCB-D2CF72BEB621}" dt="2022-05-17T08:46:49.463" v="263" actId="20577"/>
          <ac:graphicFrameMkLst>
            <pc:docMk/>
            <pc:sldMk cId="2331261869" sldId="269"/>
            <ac:graphicFrameMk id="5" creationId="{22138D7B-7A13-C3EA-1DDB-E65B787DBAFB}"/>
          </ac:graphicFrameMkLst>
        </pc:graphicFrameChg>
      </pc:sldChg>
      <pc:sldChg chg="addSp delSp modSp mod setBg">
        <pc:chgData name="O'Neill, Claire" userId="S::oneilcl739@xggc.scot.nhs.uk::8ccc77ae-683c-4e07-a455-b45672ad9498" providerId="AD" clId="Web-{6DF85DDA-FACE-CF3B-EBCB-D2CF72BEB621}" dt="2022-05-17T08:47:46.342" v="266" actId="1076"/>
        <pc:sldMkLst>
          <pc:docMk/>
          <pc:sldMk cId="2731807591" sldId="270"/>
        </pc:sldMkLst>
        <pc:spChg chg="mod">
          <ac:chgData name="O'Neill, Claire" userId="S::oneilcl739@xggc.scot.nhs.uk::8ccc77ae-683c-4e07-a455-b45672ad9498" providerId="AD" clId="Web-{6DF85DDA-FACE-CF3B-EBCB-D2CF72BEB621}" dt="2022-05-17T08:47:03.933" v="264"/>
          <ac:spMkLst>
            <pc:docMk/>
            <pc:sldMk cId="2731807591" sldId="270"/>
            <ac:spMk id="2" creationId="{1AB0841D-FC03-845D-A241-BFAE613B47D8}"/>
          </ac:spMkLst>
        </pc:spChg>
        <pc:spChg chg="del mod">
          <ac:chgData name="O'Neill, Claire" userId="S::oneilcl739@xggc.scot.nhs.uk::8ccc77ae-683c-4e07-a455-b45672ad9498" providerId="AD" clId="Web-{6DF85DDA-FACE-CF3B-EBCB-D2CF72BEB621}" dt="2022-05-17T08:47:03.933" v="264"/>
          <ac:spMkLst>
            <pc:docMk/>
            <pc:sldMk cId="2731807591" sldId="270"/>
            <ac:spMk id="3" creationId="{47A5BD29-FFB9-B97D-ABF7-BBFB7AE51C43}"/>
          </ac:spMkLst>
        </pc:spChg>
        <pc:spChg chg="add">
          <ac:chgData name="O'Neill, Claire" userId="S::oneilcl739@xggc.scot.nhs.uk::8ccc77ae-683c-4e07-a455-b45672ad9498" providerId="AD" clId="Web-{6DF85DDA-FACE-CF3B-EBCB-D2CF72BEB621}" dt="2022-05-17T08:47:03.933" v="264"/>
          <ac:spMkLst>
            <pc:docMk/>
            <pc:sldMk cId="2731807591" sldId="270"/>
            <ac:spMk id="9" creationId="{2B566528-1B12-4246-9431-5C2D7D081168}"/>
          </ac:spMkLst>
        </pc:spChg>
        <pc:spChg chg="add">
          <ac:chgData name="O'Neill, Claire" userId="S::oneilcl739@xggc.scot.nhs.uk::8ccc77ae-683c-4e07-a455-b45672ad9498" providerId="AD" clId="Web-{6DF85DDA-FACE-CF3B-EBCB-D2CF72BEB621}" dt="2022-05-17T08:47:03.933" v="264"/>
          <ac:spMkLst>
            <pc:docMk/>
            <pc:sldMk cId="2731807591" sldId="270"/>
            <ac:spMk id="11" creationId="{2E80C965-DB6D-4F81-9E9E-B027384D0BD6}"/>
          </ac:spMkLst>
        </pc:spChg>
        <pc:spChg chg="add">
          <ac:chgData name="O'Neill, Claire" userId="S::oneilcl739@xggc.scot.nhs.uk::8ccc77ae-683c-4e07-a455-b45672ad9498" providerId="AD" clId="Web-{6DF85DDA-FACE-CF3B-EBCB-D2CF72BEB621}" dt="2022-05-17T08:47:03.933" v="264"/>
          <ac:spMkLst>
            <pc:docMk/>
            <pc:sldMk cId="2731807591" sldId="270"/>
            <ac:spMk id="13" creationId="{A580F890-B085-4E95-96AA-55AEBEC5CE6E}"/>
          </ac:spMkLst>
        </pc:spChg>
        <pc:spChg chg="add">
          <ac:chgData name="O'Neill, Claire" userId="S::oneilcl739@xggc.scot.nhs.uk::8ccc77ae-683c-4e07-a455-b45672ad9498" providerId="AD" clId="Web-{6DF85DDA-FACE-CF3B-EBCB-D2CF72BEB621}" dt="2022-05-17T08:47:03.933" v="264"/>
          <ac:spMkLst>
            <pc:docMk/>
            <pc:sldMk cId="2731807591" sldId="270"/>
            <ac:spMk id="15" creationId="{D3F51FEB-38FB-4F6C-9F7B-2F2AFAB65463}"/>
          </ac:spMkLst>
        </pc:spChg>
        <pc:spChg chg="add">
          <ac:chgData name="O'Neill, Claire" userId="S::oneilcl739@xggc.scot.nhs.uk::8ccc77ae-683c-4e07-a455-b45672ad9498" providerId="AD" clId="Web-{6DF85DDA-FACE-CF3B-EBCB-D2CF72BEB621}" dt="2022-05-17T08:47:03.933" v="264"/>
          <ac:spMkLst>
            <pc:docMk/>
            <pc:sldMk cId="2731807591" sldId="270"/>
            <ac:spMk id="17" creationId="{1E547BA6-BAE0-43BB-A7CA-60F69CE252F0}"/>
          </ac:spMkLst>
        </pc:spChg>
        <pc:graphicFrameChg chg="add mod">
          <ac:chgData name="O'Neill, Claire" userId="S::oneilcl739@xggc.scot.nhs.uk::8ccc77ae-683c-4e07-a455-b45672ad9498" providerId="AD" clId="Web-{6DF85DDA-FACE-CF3B-EBCB-D2CF72BEB621}" dt="2022-05-17T08:47:46.342" v="266" actId="1076"/>
          <ac:graphicFrameMkLst>
            <pc:docMk/>
            <pc:sldMk cId="2731807591" sldId="270"/>
            <ac:graphicFrameMk id="5" creationId="{44DD8D22-3903-86C4-AE9E-F85701657218}"/>
          </ac:graphicFrameMkLst>
        </pc:graphicFrameChg>
      </pc:sldChg>
      <pc:sldChg chg="addSp delSp modSp new mod setBg">
        <pc:chgData name="O'Neill, Claire" userId="S::oneilcl739@xggc.scot.nhs.uk::8ccc77ae-683c-4e07-a455-b45672ad9498" providerId="AD" clId="Web-{6DF85DDA-FACE-CF3B-EBCB-D2CF72BEB621}" dt="2022-05-17T08:49:44.349" v="276"/>
        <pc:sldMkLst>
          <pc:docMk/>
          <pc:sldMk cId="2401379419" sldId="271"/>
        </pc:sldMkLst>
        <pc:spChg chg="mod">
          <ac:chgData name="O'Neill, Claire" userId="S::oneilcl739@xggc.scot.nhs.uk::8ccc77ae-683c-4e07-a455-b45672ad9498" providerId="AD" clId="Web-{6DF85DDA-FACE-CF3B-EBCB-D2CF72BEB621}" dt="2022-05-17T08:49:44.349" v="276"/>
          <ac:spMkLst>
            <pc:docMk/>
            <pc:sldMk cId="2401379419" sldId="271"/>
            <ac:spMk id="2" creationId="{0384A88D-278D-FDEC-4448-05AF3129508A}"/>
          </ac:spMkLst>
        </pc:spChg>
        <pc:spChg chg="del mod">
          <ac:chgData name="O'Neill, Claire" userId="S::oneilcl739@xggc.scot.nhs.uk::8ccc77ae-683c-4e07-a455-b45672ad9498" providerId="AD" clId="Web-{6DF85DDA-FACE-CF3B-EBCB-D2CF72BEB621}" dt="2022-05-17T08:49:44.349" v="276"/>
          <ac:spMkLst>
            <pc:docMk/>
            <pc:sldMk cId="2401379419" sldId="271"/>
            <ac:spMk id="3" creationId="{95560D95-4938-0DF1-A708-78411229CE1E}"/>
          </ac:spMkLst>
        </pc:spChg>
        <pc:spChg chg="add">
          <ac:chgData name="O'Neill, Claire" userId="S::oneilcl739@xggc.scot.nhs.uk::8ccc77ae-683c-4e07-a455-b45672ad9498" providerId="AD" clId="Web-{6DF85DDA-FACE-CF3B-EBCB-D2CF72BEB621}" dt="2022-05-17T08:49:44.349" v="276"/>
          <ac:spMkLst>
            <pc:docMk/>
            <pc:sldMk cId="2401379419" sldId="271"/>
            <ac:spMk id="9" creationId="{2B566528-1B12-4246-9431-5C2D7D081168}"/>
          </ac:spMkLst>
        </pc:spChg>
        <pc:spChg chg="add">
          <ac:chgData name="O'Neill, Claire" userId="S::oneilcl739@xggc.scot.nhs.uk::8ccc77ae-683c-4e07-a455-b45672ad9498" providerId="AD" clId="Web-{6DF85DDA-FACE-CF3B-EBCB-D2CF72BEB621}" dt="2022-05-17T08:49:44.349" v="276"/>
          <ac:spMkLst>
            <pc:docMk/>
            <pc:sldMk cId="2401379419" sldId="271"/>
            <ac:spMk id="11" creationId="{2E80C965-DB6D-4F81-9E9E-B027384D0BD6}"/>
          </ac:spMkLst>
        </pc:spChg>
        <pc:spChg chg="add">
          <ac:chgData name="O'Neill, Claire" userId="S::oneilcl739@xggc.scot.nhs.uk::8ccc77ae-683c-4e07-a455-b45672ad9498" providerId="AD" clId="Web-{6DF85DDA-FACE-CF3B-EBCB-D2CF72BEB621}" dt="2022-05-17T08:49:44.349" v="276"/>
          <ac:spMkLst>
            <pc:docMk/>
            <pc:sldMk cId="2401379419" sldId="271"/>
            <ac:spMk id="13" creationId="{A580F890-B085-4E95-96AA-55AEBEC5CE6E}"/>
          </ac:spMkLst>
        </pc:spChg>
        <pc:spChg chg="add">
          <ac:chgData name="O'Neill, Claire" userId="S::oneilcl739@xggc.scot.nhs.uk::8ccc77ae-683c-4e07-a455-b45672ad9498" providerId="AD" clId="Web-{6DF85DDA-FACE-CF3B-EBCB-D2CF72BEB621}" dt="2022-05-17T08:49:44.349" v="276"/>
          <ac:spMkLst>
            <pc:docMk/>
            <pc:sldMk cId="2401379419" sldId="271"/>
            <ac:spMk id="15" creationId="{D3F51FEB-38FB-4F6C-9F7B-2F2AFAB65463}"/>
          </ac:spMkLst>
        </pc:spChg>
        <pc:spChg chg="add">
          <ac:chgData name="O'Neill, Claire" userId="S::oneilcl739@xggc.scot.nhs.uk::8ccc77ae-683c-4e07-a455-b45672ad9498" providerId="AD" clId="Web-{6DF85DDA-FACE-CF3B-EBCB-D2CF72BEB621}" dt="2022-05-17T08:49:44.349" v="276"/>
          <ac:spMkLst>
            <pc:docMk/>
            <pc:sldMk cId="2401379419" sldId="271"/>
            <ac:spMk id="17" creationId="{1E547BA6-BAE0-43BB-A7CA-60F69CE252F0}"/>
          </ac:spMkLst>
        </pc:spChg>
        <pc:graphicFrameChg chg="add">
          <ac:chgData name="O'Neill, Claire" userId="S::oneilcl739@xggc.scot.nhs.uk::8ccc77ae-683c-4e07-a455-b45672ad9498" providerId="AD" clId="Web-{6DF85DDA-FACE-CF3B-EBCB-D2CF72BEB621}" dt="2022-05-17T08:49:44.349" v="276"/>
          <ac:graphicFrameMkLst>
            <pc:docMk/>
            <pc:sldMk cId="2401379419" sldId="271"/>
            <ac:graphicFrameMk id="5" creationId="{F37696F1-16ED-E6A4-D7BA-3FCE8AC3631C}"/>
          </ac:graphicFrameMkLst>
        </pc:graphicFrameChg>
      </pc:sldChg>
      <pc:sldChg chg="addSp delSp modSp new mod setBg">
        <pc:chgData name="O'Neill, Claire" userId="S::oneilcl739@xggc.scot.nhs.uk::8ccc77ae-683c-4e07-a455-b45672ad9498" providerId="AD" clId="Web-{6DF85DDA-FACE-CF3B-EBCB-D2CF72BEB621}" dt="2022-05-17T08:49:09.316" v="273"/>
        <pc:sldMkLst>
          <pc:docMk/>
          <pc:sldMk cId="3775705237" sldId="272"/>
        </pc:sldMkLst>
        <pc:spChg chg="mod">
          <ac:chgData name="O'Neill, Claire" userId="S::oneilcl739@xggc.scot.nhs.uk::8ccc77ae-683c-4e07-a455-b45672ad9498" providerId="AD" clId="Web-{6DF85DDA-FACE-CF3B-EBCB-D2CF72BEB621}" dt="2022-05-17T08:49:09.316" v="273"/>
          <ac:spMkLst>
            <pc:docMk/>
            <pc:sldMk cId="3775705237" sldId="272"/>
            <ac:spMk id="2" creationId="{EFC8DE4B-008D-905C-5D01-85E435E0BDFB}"/>
          </ac:spMkLst>
        </pc:spChg>
        <pc:spChg chg="mod ord">
          <ac:chgData name="O'Neill, Claire" userId="S::oneilcl739@xggc.scot.nhs.uk::8ccc77ae-683c-4e07-a455-b45672ad9498" providerId="AD" clId="Web-{6DF85DDA-FACE-CF3B-EBCB-D2CF72BEB621}" dt="2022-05-17T08:49:09.316" v="273"/>
          <ac:spMkLst>
            <pc:docMk/>
            <pc:sldMk cId="3775705237" sldId="272"/>
            <ac:spMk id="3" creationId="{BE1A60AF-ECE4-9996-9DA4-726DF563CF8B}"/>
          </ac:spMkLst>
        </pc:spChg>
        <pc:spChg chg="add del">
          <ac:chgData name="O'Neill, Claire" userId="S::oneilcl739@xggc.scot.nhs.uk::8ccc77ae-683c-4e07-a455-b45672ad9498" providerId="AD" clId="Web-{6DF85DDA-FACE-CF3B-EBCB-D2CF72BEB621}" dt="2022-05-17T08:49:09.316" v="273"/>
          <ac:spMkLst>
            <pc:docMk/>
            <pc:sldMk cId="3775705237" sldId="272"/>
            <ac:spMk id="9" creationId="{1A95671B-3CC6-4792-9114-B74FAEA224E6}"/>
          </ac:spMkLst>
        </pc:spChg>
        <pc:spChg chg="add del">
          <ac:chgData name="O'Neill, Claire" userId="S::oneilcl739@xggc.scot.nhs.uk::8ccc77ae-683c-4e07-a455-b45672ad9498" providerId="AD" clId="Web-{6DF85DDA-FACE-CF3B-EBCB-D2CF72BEB621}" dt="2022-05-17T08:49:09.316" v="272"/>
          <ac:spMkLst>
            <pc:docMk/>
            <pc:sldMk cId="3775705237" sldId="272"/>
            <ac:spMk id="14" creationId="{2B566528-1B12-4246-9431-5C2D7D081168}"/>
          </ac:spMkLst>
        </pc:spChg>
        <pc:spChg chg="add">
          <ac:chgData name="O'Neill, Claire" userId="S::oneilcl739@xggc.scot.nhs.uk::8ccc77ae-683c-4e07-a455-b45672ad9498" providerId="AD" clId="Web-{6DF85DDA-FACE-CF3B-EBCB-D2CF72BEB621}" dt="2022-05-17T08:49:09.316" v="273"/>
          <ac:spMkLst>
            <pc:docMk/>
            <pc:sldMk cId="3775705237" sldId="272"/>
            <ac:spMk id="24" creationId="{2B566528-1B12-4246-9431-5C2D7D081168}"/>
          </ac:spMkLst>
        </pc:spChg>
        <pc:grpChg chg="add del">
          <ac:chgData name="O'Neill, Claire" userId="S::oneilcl739@xggc.scot.nhs.uk::8ccc77ae-683c-4e07-a455-b45672ad9498" providerId="AD" clId="Web-{6DF85DDA-FACE-CF3B-EBCB-D2CF72BEB621}" dt="2022-05-17T08:49:09.316" v="272"/>
          <ac:grpSpMkLst>
            <pc:docMk/>
            <pc:sldMk cId="3775705237" sldId="272"/>
            <ac:grpSpMk id="16" creationId="{4724F874-E407-41A5-918C-1CF5DF5269E1}"/>
          </ac:grpSpMkLst>
        </pc:grpChg>
        <pc:grpChg chg="add del">
          <ac:chgData name="O'Neill, Claire" userId="S::oneilcl739@xggc.scot.nhs.uk::8ccc77ae-683c-4e07-a455-b45672ad9498" providerId="AD" clId="Web-{6DF85DDA-FACE-CF3B-EBCB-D2CF72BEB621}" dt="2022-05-17T08:49:09.316" v="272"/>
          <ac:grpSpMkLst>
            <pc:docMk/>
            <pc:sldMk cId="3775705237" sldId="272"/>
            <ac:grpSpMk id="20" creationId="{DC8D6E3B-FFED-480F-941D-FE376375B8B7}"/>
          </ac:grpSpMkLst>
        </pc:grpChg>
        <pc:grpChg chg="add">
          <ac:chgData name="O'Neill, Claire" userId="S::oneilcl739@xggc.scot.nhs.uk::8ccc77ae-683c-4e07-a455-b45672ad9498" providerId="AD" clId="Web-{6DF85DDA-FACE-CF3B-EBCB-D2CF72BEB621}" dt="2022-05-17T08:49:09.316" v="273"/>
          <ac:grpSpMkLst>
            <pc:docMk/>
            <pc:sldMk cId="3775705237" sldId="272"/>
            <ac:grpSpMk id="25" creationId="{287F69AB-2350-44E3-9076-00265B93F313}"/>
          </ac:grpSpMkLst>
        </pc:grpChg>
        <pc:grpChg chg="add">
          <ac:chgData name="O'Neill, Claire" userId="S::oneilcl739@xggc.scot.nhs.uk::8ccc77ae-683c-4e07-a455-b45672ad9498" providerId="AD" clId="Web-{6DF85DDA-FACE-CF3B-EBCB-D2CF72BEB621}" dt="2022-05-17T08:49:09.316" v="273"/>
          <ac:grpSpMkLst>
            <pc:docMk/>
            <pc:sldMk cId="3775705237" sldId="272"/>
            <ac:grpSpMk id="26" creationId="{3EA7D759-6BEF-4CBD-A325-BCFA77832B3F}"/>
          </ac:grpSpMkLst>
        </pc:grpChg>
        <pc:picChg chg="add mod">
          <ac:chgData name="O'Neill, Claire" userId="S::oneilcl739@xggc.scot.nhs.uk::8ccc77ae-683c-4e07-a455-b45672ad9498" providerId="AD" clId="Web-{6DF85DDA-FACE-CF3B-EBCB-D2CF72BEB621}" dt="2022-05-17T08:49:09.316" v="273"/>
          <ac:picMkLst>
            <pc:docMk/>
            <pc:sldMk cId="3775705237" sldId="272"/>
            <ac:picMk id="4" creationId="{3A9B3CB5-A62B-AEED-6346-AD978AB30788}"/>
          </ac:picMkLst>
        </pc:picChg>
      </pc:sldChg>
      <pc:sldChg chg="addSp delSp modSp new mod setBg">
        <pc:chgData name="O'Neill, Claire" userId="S::oneilcl739@xggc.scot.nhs.uk::8ccc77ae-683c-4e07-a455-b45672ad9498" providerId="AD" clId="Web-{6DF85DDA-FACE-CF3B-EBCB-D2CF72BEB621}" dt="2022-05-17T08:49:28.473" v="275"/>
        <pc:sldMkLst>
          <pc:docMk/>
          <pc:sldMk cId="3975529383" sldId="273"/>
        </pc:sldMkLst>
        <pc:spChg chg="del">
          <ac:chgData name="O'Neill, Claire" userId="S::oneilcl739@xggc.scot.nhs.uk::8ccc77ae-683c-4e07-a455-b45672ad9498" providerId="AD" clId="Web-{6DF85DDA-FACE-CF3B-EBCB-D2CF72BEB621}" dt="2022-05-17T08:41:59.899" v="230"/>
          <ac:spMkLst>
            <pc:docMk/>
            <pc:sldMk cId="3975529383" sldId="273"/>
            <ac:spMk id="2" creationId="{A748263A-60BE-ACB6-8275-32AE30DA0255}"/>
          </ac:spMkLst>
        </pc:spChg>
        <pc:spChg chg="del">
          <ac:chgData name="O'Neill, Claire" userId="S::oneilcl739@xggc.scot.nhs.uk::8ccc77ae-683c-4e07-a455-b45672ad9498" providerId="AD" clId="Web-{6DF85DDA-FACE-CF3B-EBCB-D2CF72BEB621}" dt="2022-05-17T08:41:37.913" v="228"/>
          <ac:spMkLst>
            <pc:docMk/>
            <pc:sldMk cId="3975529383" sldId="273"/>
            <ac:spMk id="3" creationId="{4856218F-18E4-764F-6328-C5572AB09D9D}"/>
          </ac:spMkLst>
        </pc:spChg>
        <pc:spChg chg="add del">
          <ac:chgData name="O'Neill, Claire" userId="S::oneilcl739@xggc.scot.nhs.uk::8ccc77ae-683c-4e07-a455-b45672ad9498" providerId="AD" clId="Web-{6DF85DDA-FACE-CF3B-EBCB-D2CF72BEB621}" dt="2022-05-17T08:49:28.473" v="275"/>
          <ac:spMkLst>
            <pc:docMk/>
            <pc:sldMk cId="3975529383" sldId="273"/>
            <ac:spMk id="9" creationId="{AB8C311F-7253-4AED-9701-7FC0708C41C7}"/>
          </ac:spMkLst>
        </pc:spChg>
        <pc:spChg chg="add del">
          <ac:chgData name="O'Neill, Claire" userId="S::oneilcl739@xggc.scot.nhs.uk::8ccc77ae-683c-4e07-a455-b45672ad9498" providerId="AD" clId="Web-{6DF85DDA-FACE-CF3B-EBCB-D2CF72BEB621}" dt="2022-05-17T08:49:28.473" v="275"/>
          <ac:spMkLst>
            <pc:docMk/>
            <pc:sldMk cId="3975529383" sldId="273"/>
            <ac:spMk id="11" creationId="{E2384209-CB15-4CDF-9D31-C44FD9A3F20D}"/>
          </ac:spMkLst>
        </pc:spChg>
        <pc:spChg chg="add del">
          <ac:chgData name="O'Neill, Claire" userId="S::oneilcl739@xggc.scot.nhs.uk::8ccc77ae-683c-4e07-a455-b45672ad9498" providerId="AD" clId="Web-{6DF85DDA-FACE-CF3B-EBCB-D2CF72BEB621}" dt="2022-05-17T08:49:28.473" v="275"/>
          <ac:spMkLst>
            <pc:docMk/>
            <pc:sldMk cId="3975529383" sldId="273"/>
            <ac:spMk id="13" creationId="{2633B3B5-CC90-43F0-8714-D31D1F3F0209}"/>
          </ac:spMkLst>
        </pc:spChg>
        <pc:spChg chg="add del">
          <ac:chgData name="O'Neill, Claire" userId="S::oneilcl739@xggc.scot.nhs.uk::8ccc77ae-683c-4e07-a455-b45672ad9498" providerId="AD" clId="Web-{6DF85DDA-FACE-CF3B-EBCB-D2CF72BEB621}" dt="2022-05-17T08:49:28.473" v="275"/>
          <ac:spMkLst>
            <pc:docMk/>
            <pc:sldMk cId="3975529383" sldId="273"/>
            <ac:spMk id="15" creationId="{A8D57A06-A426-446D-B02C-A2DC6B62E45E}"/>
          </ac:spMkLst>
        </pc:spChg>
        <pc:spChg chg="add">
          <ac:chgData name="O'Neill, Claire" userId="S::oneilcl739@xggc.scot.nhs.uk::8ccc77ae-683c-4e07-a455-b45672ad9498" providerId="AD" clId="Web-{6DF85DDA-FACE-CF3B-EBCB-D2CF72BEB621}" dt="2022-05-17T08:49:28.473" v="275"/>
          <ac:spMkLst>
            <pc:docMk/>
            <pc:sldMk cId="3975529383" sldId="273"/>
            <ac:spMk id="20" creationId="{F3060C83-F051-4F0E-ABAD-AA0DFC48B218}"/>
          </ac:spMkLst>
        </pc:spChg>
        <pc:spChg chg="add">
          <ac:chgData name="O'Neill, Claire" userId="S::oneilcl739@xggc.scot.nhs.uk::8ccc77ae-683c-4e07-a455-b45672ad9498" providerId="AD" clId="Web-{6DF85DDA-FACE-CF3B-EBCB-D2CF72BEB621}" dt="2022-05-17T08:49:28.473" v="275"/>
          <ac:spMkLst>
            <pc:docMk/>
            <pc:sldMk cId="3975529383" sldId="273"/>
            <ac:spMk id="22" creationId="{83C98ABE-055B-441F-B07E-44F97F083C39}"/>
          </ac:spMkLst>
        </pc:spChg>
        <pc:spChg chg="add">
          <ac:chgData name="O'Neill, Claire" userId="S::oneilcl739@xggc.scot.nhs.uk::8ccc77ae-683c-4e07-a455-b45672ad9498" providerId="AD" clId="Web-{6DF85DDA-FACE-CF3B-EBCB-D2CF72BEB621}" dt="2022-05-17T08:49:28.473" v="275"/>
          <ac:spMkLst>
            <pc:docMk/>
            <pc:sldMk cId="3975529383" sldId="273"/>
            <ac:spMk id="24" creationId="{29FDB030-9B49-4CED-8CCD-4D99382388AC}"/>
          </ac:spMkLst>
        </pc:spChg>
        <pc:spChg chg="add">
          <ac:chgData name="O'Neill, Claire" userId="S::oneilcl739@xggc.scot.nhs.uk::8ccc77ae-683c-4e07-a455-b45672ad9498" providerId="AD" clId="Web-{6DF85DDA-FACE-CF3B-EBCB-D2CF72BEB621}" dt="2022-05-17T08:49:28.473" v="275"/>
          <ac:spMkLst>
            <pc:docMk/>
            <pc:sldMk cId="3975529383" sldId="273"/>
            <ac:spMk id="26" creationId="{3783CA14-24A1-485C-8B30-D6A5D87987AD}"/>
          </ac:spMkLst>
        </pc:spChg>
        <pc:spChg chg="add">
          <ac:chgData name="O'Neill, Claire" userId="S::oneilcl739@xggc.scot.nhs.uk::8ccc77ae-683c-4e07-a455-b45672ad9498" providerId="AD" clId="Web-{6DF85DDA-FACE-CF3B-EBCB-D2CF72BEB621}" dt="2022-05-17T08:49:28.473" v="275"/>
          <ac:spMkLst>
            <pc:docMk/>
            <pc:sldMk cId="3975529383" sldId="273"/>
            <ac:spMk id="28" creationId="{9A97C86A-04D6-40F7-AE84-31AB43E6A846}"/>
          </ac:spMkLst>
        </pc:spChg>
        <pc:spChg chg="add">
          <ac:chgData name="O'Neill, Claire" userId="S::oneilcl739@xggc.scot.nhs.uk::8ccc77ae-683c-4e07-a455-b45672ad9498" providerId="AD" clId="Web-{6DF85DDA-FACE-CF3B-EBCB-D2CF72BEB621}" dt="2022-05-17T08:49:28.473" v="275"/>
          <ac:spMkLst>
            <pc:docMk/>
            <pc:sldMk cId="3975529383" sldId="273"/>
            <ac:spMk id="30" creationId="{FF9F2414-84E8-453E-B1F3-389FDE8192D9}"/>
          </ac:spMkLst>
        </pc:spChg>
        <pc:spChg chg="add">
          <ac:chgData name="O'Neill, Claire" userId="S::oneilcl739@xggc.scot.nhs.uk::8ccc77ae-683c-4e07-a455-b45672ad9498" providerId="AD" clId="Web-{6DF85DDA-FACE-CF3B-EBCB-D2CF72BEB621}" dt="2022-05-17T08:49:28.473" v="275"/>
          <ac:spMkLst>
            <pc:docMk/>
            <pc:sldMk cId="3975529383" sldId="273"/>
            <ac:spMk id="32" creationId="{3ECA69A1-7536-43AC-85EF-C7106179F5ED}"/>
          </ac:spMkLst>
        </pc:spChg>
        <pc:picChg chg="add mod ord">
          <ac:chgData name="O'Neill, Claire" userId="S::oneilcl739@xggc.scot.nhs.uk::8ccc77ae-683c-4e07-a455-b45672ad9498" providerId="AD" clId="Web-{6DF85DDA-FACE-CF3B-EBCB-D2CF72BEB621}" dt="2022-05-17T08:49:28.473" v="275"/>
          <ac:picMkLst>
            <pc:docMk/>
            <pc:sldMk cId="3975529383" sldId="273"/>
            <ac:picMk id="4" creationId="{88BA6630-6309-0039-DBCC-9E92039063CA}"/>
          </ac:picMkLst>
        </pc:picChg>
      </pc:sldChg>
    </pc:docChg>
  </pc:docChgLst>
  <pc:docChgLst>
    <pc:chgData name="O'Neill, Claire" userId="S::oneilcl739@xggc.scot.nhs.uk::8ccc77ae-683c-4e07-a455-b45672ad9498" providerId="AD" clId="Web-{C9FFB1EF-F8A3-6368-8A1F-1E084BFA80FB}"/>
    <pc:docChg chg="addSld modSld sldOrd">
      <pc:chgData name="O'Neill, Claire" userId="S::oneilcl739@xggc.scot.nhs.uk::8ccc77ae-683c-4e07-a455-b45672ad9498" providerId="AD" clId="Web-{C9FFB1EF-F8A3-6368-8A1F-1E084BFA80FB}" dt="2022-05-12T09:17:07.098" v="156" actId="20577"/>
      <pc:docMkLst>
        <pc:docMk/>
      </pc:docMkLst>
      <pc:sldChg chg="modSp">
        <pc:chgData name="O'Neill, Claire" userId="S::oneilcl739@xggc.scot.nhs.uk::8ccc77ae-683c-4e07-a455-b45672ad9498" providerId="AD" clId="Web-{C9FFB1EF-F8A3-6368-8A1F-1E084BFA80FB}" dt="2022-05-12T09:05:00.361" v="68" actId="20577"/>
        <pc:sldMkLst>
          <pc:docMk/>
          <pc:sldMk cId="3953782028" sldId="258"/>
        </pc:sldMkLst>
        <pc:spChg chg="mod">
          <ac:chgData name="O'Neill, Claire" userId="S::oneilcl739@xggc.scot.nhs.uk::8ccc77ae-683c-4e07-a455-b45672ad9498" providerId="AD" clId="Web-{C9FFB1EF-F8A3-6368-8A1F-1E084BFA80FB}" dt="2022-05-12T09:05:00.361" v="68" actId="20577"/>
          <ac:spMkLst>
            <pc:docMk/>
            <pc:sldMk cId="3953782028" sldId="258"/>
            <ac:spMk id="2" creationId="{9ECB5B6A-4A68-53EB-32AC-C89D1EB3D131}"/>
          </ac:spMkLst>
        </pc:spChg>
        <pc:spChg chg="mod">
          <ac:chgData name="O'Neill, Claire" userId="S::oneilcl739@xggc.scot.nhs.uk::8ccc77ae-683c-4e07-a455-b45672ad9498" providerId="AD" clId="Web-{C9FFB1EF-F8A3-6368-8A1F-1E084BFA80FB}" dt="2022-05-12T09:04:35.594" v="49" actId="20577"/>
          <ac:spMkLst>
            <pc:docMk/>
            <pc:sldMk cId="3953782028" sldId="258"/>
            <ac:spMk id="3" creationId="{EEA4C4DA-A25B-19C7-7FB5-079B2102DF26}"/>
          </ac:spMkLst>
        </pc:spChg>
      </pc:sldChg>
      <pc:sldChg chg="modSp">
        <pc:chgData name="O'Neill, Claire" userId="S::oneilcl739@xggc.scot.nhs.uk::8ccc77ae-683c-4e07-a455-b45672ad9498" providerId="AD" clId="Web-{C9FFB1EF-F8A3-6368-8A1F-1E084BFA80FB}" dt="2022-05-12T09:13:02.295" v="135" actId="20577"/>
        <pc:sldMkLst>
          <pc:docMk/>
          <pc:sldMk cId="2708122141" sldId="263"/>
        </pc:sldMkLst>
        <pc:spChg chg="mod">
          <ac:chgData name="O'Neill, Claire" userId="S::oneilcl739@xggc.scot.nhs.uk::8ccc77ae-683c-4e07-a455-b45672ad9498" providerId="AD" clId="Web-{C9FFB1EF-F8A3-6368-8A1F-1E084BFA80FB}" dt="2022-05-12T09:13:02.295" v="135" actId="20577"/>
          <ac:spMkLst>
            <pc:docMk/>
            <pc:sldMk cId="2708122141" sldId="263"/>
            <ac:spMk id="3" creationId="{1986993D-380C-0791-14CE-075917087CC8}"/>
          </ac:spMkLst>
        </pc:spChg>
      </pc:sldChg>
      <pc:sldChg chg="modSp">
        <pc:chgData name="O'Neill, Claire" userId="S::oneilcl739@xggc.scot.nhs.uk::8ccc77ae-683c-4e07-a455-b45672ad9498" providerId="AD" clId="Web-{C9FFB1EF-F8A3-6368-8A1F-1E084BFA80FB}" dt="2022-05-12T09:05:55.565" v="76" actId="20577"/>
        <pc:sldMkLst>
          <pc:docMk/>
          <pc:sldMk cId="3570045695" sldId="268"/>
        </pc:sldMkLst>
        <pc:spChg chg="mod">
          <ac:chgData name="O'Neill, Claire" userId="S::oneilcl739@xggc.scot.nhs.uk::8ccc77ae-683c-4e07-a455-b45672ad9498" providerId="AD" clId="Web-{C9FFB1EF-F8A3-6368-8A1F-1E084BFA80FB}" dt="2022-05-12T09:05:55.565" v="76" actId="20577"/>
          <ac:spMkLst>
            <pc:docMk/>
            <pc:sldMk cId="3570045695" sldId="268"/>
            <ac:spMk id="3" creationId="{86AFEA3A-3A02-A049-E46D-12B605A544F8}"/>
          </ac:spMkLst>
        </pc:spChg>
      </pc:sldChg>
      <pc:sldChg chg="modSp new">
        <pc:chgData name="O'Neill, Claire" userId="S::oneilcl739@xggc.scot.nhs.uk::8ccc77ae-683c-4e07-a455-b45672ad9498" providerId="AD" clId="Web-{C9FFB1EF-F8A3-6368-8A1F-1E084BFA80FB}" dt="2022-05-12T09:12:02.996" v="92" actId="20577"/>
        <pc:sldMkLst>
          <pc:docMk/>
          <pc:sldMk cId="2331261869" sldId="269"/>
        </pc:sldMkLst>
        <pc:spChg chg="mod">
          <ac:chgData name="O'Neill, Claire" userId="S::oneilcl739@xggc.scot.nhs.uk::8ccc77ae-683c-4e07-a455-b45672ad9498" providerId="AD" clId="Web-{C9FFB1EF-F8A3-6368-8A1F-1E084BFA80FB}" dt="2022-05-12T09:12:02.996" v="92" actId="20577"/>
          <ac:spMkLst>
            <pc:docMk/>
            <pc:sldMk cId="2331261869" sldId="269"/>
            <ac:spMk id="3" creationId="{9AED0439-3CD4-BCD3-B671-B0A1DAEC8CFD}"/>
          </ac:spMkLst>
        </pc:spChg>
      </pc:sldChg>
      <pc:sldChg chg="modSp new ord">
        <pc:chgData name="O'Neill, Claire" userId="S::oneilcl739@xggc.scot.nhs.uk::8ccc77ae-683c-4e07-a455-b45672ad9498" providerId="AD" clId="Web-{C9FFB1EF-F8A3-6368-8A1F-1E084BFA80FB}" dt="2022-05-12T09:17:07.098" v="156" actId="20577"/>
        <pc:sldMkLst>
          <pc:docMk/>
          <pc:sldMk cId="2731807591" sldId="270"/>
        </pc:sldMkLst>
        <pc:spChg chg="mod">
          <ac:chgData name="O'Neill, Claire" userId="S::oneilcl739@xggc.scot.nhs.uk::8ccc77ae-683c-4e07-a455-b45672ad9498" providerId="AD" clId="Web-{C9FFB1EF-F8A3-6368-8A1F-1E084BFA80FB}" dt="2022-05-12T09:17:07.098" v="156" actId="20577"/>
          <ac:spMkLst>
            <pc:docMk/>
            <pc:sldMk cId="2731807591" sldId="270"/>
            <ac:spMk id="2" creationId="{1AB0841D-FC03-845D-A241-BFAE613B47D8}"/>
          </ac:spMkLst>
        </pc:spChg>
      </pc:sldChg>
    </pc:docChg>
  </pc:docChgLst>
  <pc:docChgLst>
    <pc:chgData name="O'Neill, Claire" userId="S::claire.oneill5@xggc.scot.nhs.uk::8ccc77ae-683c-4e07-a455-b45672ad9498" providerId="AD" clId="Web-{AD4DE308-8954-6C99-DA3D-C13762DAE1B2}"/>
    <pc:docChg chg="addSld modSld">
      <pc:chgData name="O'Neill, Claire" userId="S::claire.oneill5@xggc.scot.nhs.uk::8ccc77ae-683c-4e07-a455-b45672ad9498" providerId="AD" clId="Web-{AD4DE308-8954-6C99-DA3D-C13762DAE1B2}" dt="2024-10-22T06:59:31.285" v="121" actId="20577"/>
      <pc:docMkLst>
        <pc:docMk/>
      </pc:docMkLst>
      <pc:sldChg chg="modSp new">
        <pc:chgData name="O'Neill, Claire" userId="S::claire.oneill5@xggc.scot.nhs.uk::8ccc77ae-683c-4e07-a455-b45672ad9498" providerId="AD" clId="Web-{AD4DE308-8954-6C99-DA3D-C13762DAE1B2}" dt="2024-10-22T06:47:54.181" v="71" actId="20577"/>
        <pc:sldMkLst>
          <pc:docMk/>
          <pc:sldMk cId="1278183881" sldId="276"/>
        </pc:sldMkLst>
        <pc:spChg chg="mod">
          <ac:chgData name="O'Neill, Claire" userId="S::claire.oneill5@xggc.scot.nhs.uk::8ccc77ae-683c-4e07-a455-b45672ad9498" providerId="AD" clId="Web-{AD4DE308-8954-6C99-DA3D-C13762DAE1B2}" dt="2024-10-22T06:41:43.042" v="5" actId="20577"/>
          <ac:spMkLst>
            <pc:docMk/>
            <pc:sldMk cId="1278183881" sldId="276"/>
            <ac:spMk id="2" creationId="{BA376966-C6A0-C942-07CB-8A25FC222BA3}"/>
          </ac:spMkLst>
        </pc:spChg>
        <pc:spChg chg="mod">
          <ac:chgData name="O'Neill, Claire" userId="S::claire.oneill5@xggc.scot.nhs.uk::8ccc77ae-683c-4e07-a455-b45672ad9498" providerId="AD" clId="Web-{AD4DE308-8954-6C99-DA3D-C13762DAE1B2}" dt="2024-10-22T06:47:54.181" v="71" actId="20577"/>
          <ac:spMkLst>
            <pc:docMk/>
            <pc:sldMk cId="1278183881" sldId="276"/>
            <ac:spMk id="3" creationId="{70153B8D-ADBF-47AB-9688-83D2649D1749}"/>
          </ac:spMkLst>
        </pc:spChg>
      </pc:sldChg>
      <pc:sldChg chg="addSp modSp new">
        <pc:chgData name="O'Neill, Claire" userId="S::claire.oneill5@xggc.scot.nhs.uk::8ccc77ae-683c-4e07-a455-b45672ad9498" providerId="AD" clId="Web-{AD4DE308-8954-6C99-DA3D-C13762DAE1B2}" dt="2024-10-22T06:53:52.866" v="106" actId="1076"/>
        <pc:sldMkLst>
          <pc:docMk/>
          <pc:sldMk cId="464791035" sldId="277"/>
        </pc:sldMkLst>
        <pc:spChg chg="mod">
          <ac:chgData name="O'Neill, Claire" userId="S::claire.oneill5@xggc.scot.nhs.uk::8ccc77ae-683c-4e07-a455-b45672ad9498" providerId="AD" clId="Web-{AD4DE308-8954-6C99-DA3D-C13762DAE1B2}" dt="2024-10-22T06:42:25.465" v="28" actId="20577"/>
          <ac:spMkLst>
            <pc:docMk/>
            <pc:sldMk cId="464791035" sldId="277"/>
            <ac:spMk id="2" creationId="{B16FD8A8-D35A-1127-6A6C-EBB27652CE9A}"/>
          </ac:spMkLst>
        </pc:spChg>
        <pc:spChg chg="mod">
          <ac:chgData name="O'Neill, Claire" userId="S::claire.oneill5@xggc.scot.nhs.uk::8ccc77ae-683c-4e07-a455-b45672ad9498" providerId="AD" clId="Web-{AD4DE308-8954-6C99-DA3D-C13762DAE1B2}" dt="2024-10-22T06:53:44.241" v="102" actId="20577"/>
          <ac:spMkLst>
            <pc:docMk/>
            <pc:sldMk cId="464791035" sldId="277"/>
            <ac:spMk id="3" creationId="{0E8BC878-8085-D721-BC59-EEFF3D2EF904}"/>
          </ac:spMkLst>
        </pc:spChg>
        <pc:picChg chg="add mod">
          <ac:chgData name="O'Neill, Claire" userId="S::claire.oneill5@xggc.scot.nhs.uk::8ccc77ae-683c-4e07-a455-b45672ad9498" providerId="AD" clId="Web-{AD4DE308-8954-6C99-DA3D-C13762DAE1B2}" dt="2024-10-22T06:53:50.897" v="105" actId="1076"/>
          <ac:picMkLst>
            <pc:docMk/>
            <pc:sldMk cId="464791035" sldId="277"/>
            <ac:picMk id="4" creationId="{73E08E57-3D52-6FEA-EBED-4AC1E8CB87D0}"/>
          </ac:picMkLst>
        </pc:picChg>
        <pc:picChg chg="add mod">
          <ac:chgData name="O'Neill, Claire" userId="S::claire.oneill5@xggc.scot.nhs.uk::8ccc77ae-683c-4e07-a455-b45672ad9498" providerId="AD" clId="Web-{AD4DE308-8954-6C99-DA3D-C13762DAE1B2}" dt="2024-10-22T06:53:52.866" v="106" actId="1076"/>
          <ac:picMkLst>
            <pc:docMk/>
            <pc:sldMk cId="464791035" sldId="277"/>
            <ac:picMk id="5" creationId="{249A7D3E-F296-6FFC-7884-B706A3366534}"/>
          </ac:picMkLst>
        </pc:picChg>
      </pc:sldChg>
      <pc:sldChg chg="modSp new">
        <pc:chgData name="O'Neill, Claire" userId="S::claire.oneill5@xggc.scot.nhs.uk::8ccc77ae-683c-4e07-a455-b45672ad9498" providerId="AD" clId="Web-{AD4DE308-8954-6C99-DA3D-C13762DAE1B2}" dt="2024-10-22T06:49:24.403" v="87" actId="20577"/>
        <pc:sldMkLst>
          <pc:docMk/>
          <pc:sldMk cId="1689245283" sldId="278"/>
        </pc:sldMkLst>
        <pc:spChg chg="mod">
          <ac:chgData name="O'Neill, Claire" userId="S::claire.oneill5@xggc.scot.nhs.uk::8ccc77ae-683c-4e07-a455-b45672ad9498" providerId="AD" clId="Web-{AD4DE308-8954-6C99-DA3D-C13762DAE1B2}" dt="2024-10-22T06:49:24.403" v="87" actId="20577"/>
          <ac:spMkLst>
            <pc:docMk/>
            <pc:sldMk cId="1689245283" sldId="278"/>
            <ac:spMk id="2" creationId="{1364C8A5-2027-8740-0483-FE039814D17C}"/>
          </ac:spMkLst>
        </pc:spChg>
      </pc:sldChg>
      <pc:sldChg chg="modSp new">
        <pc:chgData name="O'Neill, Claire" userId="S::claire.oneill5@xggc.scot.nhs.uk::8ccc77ae-683c-4e07-a455-b45672ad9498" providerId="AD" clId="Web-{AD4DE308-8954-6C99-DA3D-C13762DAE1B2}" dt="2024-10-22T06:59:31.285" v="121" actId="20577"/>
        <pc:sldMkLst>
          <pc:docMk/>
          <pc:sldMk cId="446079242" sldId="279"/>
        </pc:sldMkLst>
        <pc:spChg chg="mod">
          <ac:chgData name="O'Neill, Claire" userId="S::claire.oneill5@xggc.scot.nhs.uk::8ccc77ae-683c-4e07-a455-b45672ad9498" providerId="AD" clId="Web-{AD4DE308-8954-6C99-DA3D-C13762DAE1B2}" dt="2024-10-22T06:59:05.502" v="116" actId="20577"/>
          <ac:spMkLst>
            <pc:docMk/>
            <pc:sldMk cId="446079242" sldId="279"/>
            <ac:spMk id="2" creationId="{8A2AA8C7-4609-5269-E81D-9B816E9C9636}"/>
          </ac:spMkLst>
        </pc:spChg>
        <pc:spChg chg="mod">
          <ac:chgData name="O'Neill, Claire" userId="S::claire.oneill5@xggc.scot.nhs.uk::8ccc77ae-683c-4e07-a455-b45672ad9498" providerId="AD" clId="Web-{AD4DE308-8954-6C99-DA3D-C13762DAE1B2}" dt="2024-10-22T06:59:31.285" v="121" actId="20577"/>
          <ac:spMkLst>
            <pc:docMk/>
            <pc:sldMk cId="446079242" sldId="279"/>
            <ac:spMk id="3" creationId="{75CFB021-87C6-D45F-B51F-DDD95A141FBC}"/>
          </ac:spMkLst>
        </pc:spChg>
      </pc:sldChg>
    </pc:docChg>
  </pc:docChgLst>
  <pc:docChgLst>
    <pc:chgData name="O'Neill, Claire" userId="S::oneilcl739@xggc.scot.nhs.uk::8ccc77ae-683c-4e07-a455-b45672ad9498" providerId="AD" clId="Web-{EB890D00-768C-234D-5FA2-AFACFE2612C4}"/>
    <pc:docChg chg="modSld">
      <pc:chgData name="O'Neill, Claire" userId="S::oneilcl739@xggc.scot.nhs.uk::8ccc77ae-683c-4e07-a455-b45672ad9498" providerId="AD" clId="Web-{EB890D00-768C-234D-5FA2-AFACFE2612C4}" dt="2022-05-17T08:03:39.929" v="49" actId="20577"/>
      <pc:docMkLst>
        <pc:docMk/>
      </pc:docMkLst>
      <pc:sldChg chg="modSp">
        <pc:chgData name="O'Neill, Claire" userId="S::oneilcl739@xggc.scot.nhs.uk::8ccc77ae-683c-4e07-a455-b45672ad9498" providerId="AD" clId="Web-{EB890D00-768C-234D-5FA2-AFACFE2612C4}" dt="2022-05-17T07:58:41.734" v="16" actId="20577"/>
        <pc:sldMkLst>
          <pc:docMk/>
          <pc:sldMk cId="484031723" sldId="262"/>
        </pc:sldMkLst>
        <pc:spChg chg="mod">
          <ac:chgData name="O'Neill, Claire" userId="S::oneilcl739@xggc.scot.nhs.uk::8ccc77ae-683c-4e07-a455-b45672ad9498" providerId="AD" clId="Web-{EB890D00-768C-234D-5FA2-AFACFE2612C4}" dt="2022-05-17T07:58:41.734" v="16" actId="20577"/>
          <ac:spMkLst>
            <pc:docMk/>
            <pc:sldMk cId="484031723" sldId="262"/>
            <ac:spMk id="3" creationId="{821C82B4-0EA2-2BBD-5F80-C7D145AC7A0A}"/>
          </ac:spMkLst>
        </pc:spChg>
      </pc:sldChg>
      <pc:sldChg chg="modSp">
        <pc:chgData name="O'Neill, Claire" userId="S::oneilcl739@xggc.scot.nhs.uk::8ccc77ae-683c-4e07-a455-b45672ad9498" providerId="AD" clId="Web-{EB890D00-768C-234D-5FA2-AFACFE2612C4}" dt="2022-05-17T07:56:27.433" v="15" actId="20577"/>
        <pc:sldMkLst>
          <pc:docMk/>
          <pc:sldMk cId="3570045695" sldId="268"/>
        </pc:sldMkLst>
        <pc:spChg chg="mod">
          <ac:chgData name="O'Neill, Claire" userId="S::oneilcl739@xggc.scot.nhs.uk::8ccc77ae-683c-4e07-a455-b45672ad9498" providerId="AD" clId="Web-{EB890D00-768C-234D-5FA2-AFACFE2612C4}" dt="2022-05-17T07:56:27.433" v="15" actId="20577"/>
          <ac:spMkLst>
            <pc:docMk/>
            <pc:sldMk cId="3570045695" sldId="268"/>
            <ac:spMk id="3" creationId="{86AFEA3A-3A02-A049-E46D-12B605A544F8}"/>
          </ac:spMkLst>
        </pc:spChg>
      </pc:sldChg>
      <pc:sldChg chg="modSp">
        <pc:chgData name="O'Neill, Claire" userId="S::oneilcl739@xggc.scot.nhs.uk::8ccc77ae-683c-4e07-a455-b45672ad9498" providerId="AD" clId="Web-{EB890D00-768C-234D-5FA2-AFACFE2612C4}" dt="2022-05-17T08:03:39.929" v="49" actId="20577"/>
        <pc:sldMkLst>
          <pc:docMk/>
          <pc:sldMk cId="2731807591" sldId="270"/>
        </pc:sldMkLst>
        <pc:spChg chg="mod">
          <ac:chgData name="O'Neill, Claire" userId="S::oneilcl739@xggc.scot.nhs.uk::8ccc77ae-683c-4e07-a455-b45672ad9498" providerId="AD" clId="Web-{EB890D00-768C-234D-5FA2-AFACFE2612C4}" dt="2022-05-17T08:03:39.929" v="49" actId="20577"/>
          <ac:spMkLst>
            <pc:docMk/>
            <pc:sldMk cId="2731807591" sldId="270"/>
            <ac:spMk id="3" creationId="{47A5BD29-FFB9-B97D-ABF7-BBFB7AE51C43}"/>
          </ac:spMkLst>
        </pc:spChg>
      </pc:sldChg>
    </pc:docChg>
  </pc:docChgLst>
  <pc:docChgLst>
    <pc:chgData name="O'Neill, Claire" userId="S::oneilcl739@xggc.scot.nhs.uk::8ccc77ae-683c-4e07-a455-b45672ad9498" providerId="AD" clId="Web-{870B9851-A405-DF18-7052-10B85EAC5811}"/>
    <pc:docChg chg="delSld modSld sldOrd">
      <pc:chgData name="O'Neill, Claire" userId="S::oneilcl739@xggc.scot.nhs.uk::8ccc77ae-683c-4e07-a455-b45672ad9498" providerId="AD" clId="Web-{870B9851-A405-DF18-7052-10B85EAC5811}" dt="2023-06-20T11:42:43.060" v="14"/>
      <pc:docMkLst>
        <pc:docMk/>
      </pc:docMkLst>
      <pc:sldChg chg="ord">
        <pc:chgData name="O'Neill, Claire" userId="S::oneilcl739@xggc.scot.nhs.uk::8ccc77ae-683c-4e07-a455-b45672ad9498" providerId="AD" clId="Web-{870B9851-A405-DF18-7052-10B85EAC5811}" dt="2023-06-20T11:42:43.060" v="14"/>
        <pc:sldMkLst>
          <pc:docMk/>
          <pc:sldMk cId="2401379419" sldId="271"/>
        </pc:sldMkLst>
      </pc:sldChg>
      <pc:sldChg chg="del ord">
        <pc:chgData name="O'Neill, Claire" userId="S::oneilcl739@xggc.scot.nhs.uk::8ccc77ae-683c-4e07-a455-b45672ad9498" providerId="AD" clId="Web-{870B9851-A405-DF18-7052-10B85EAC5811}" dt="2023-06-20T11:38:29.432" v="3"/>
        <pc:sldMkLst>
          <pc:docMk/>
          <pc:sldMk cId="2108895237" sldId="274"/>
        </pc:sldMkLst>
      </pc:sldChg>
      <pc:sldChg chg="modSp ord">
        <pc:chgData name="O'Neill, Claire" userId="S::oneilcl739@xggc.scot.nhs.uk::8ccc77ae-683c-4e07-a455-b45672ad9498" providerId="AD" clId="Web-{870B9851-A405-DF18-7052-10B85EAC5811}" dt="2023-06-20T11:42:37.216" v="13"/>
        <pc:sldMkLst>
          <pc:docMk/>
          <pc:sldMk cId="3872359426" sldId="275"/>
        </pc:sldMkLst>
        <pc:spChg chg="mod">
          <ac:chgData name="O'Neill, Claire" userId="S::oneilcl739@xggc.scot.nhs.uk::8ccc77ae-683c-4e07-a455-b45672ad9498" providerId="AD" clId="Web-{870B9851-A405-DF18-7052-10B85EAC5811}" dt="2023-06-20T11:42:29.387" v="12" actId="14100"/>
          <ac:spMkLst>
            <pc:docMk/>
            <pc:sldMk cId="3872359426" sldId="275"/>
            <ac:spMk id="3" creationId="{670C9823-7C55-C92B-8D01-8DB0B5F23083}"/>
          </ac:spMkLst>
        </pc:spChg>
      </pc:sldChg>
    </pc:docChg>
  </pc:docChgLst>
  <pc:docChgLst>
    <pc:chgData name="O'Neill, Claire" userId="S::oneilcl739@xggc.scot.nhs.uk::8ccc77ae-683c-4e07-a455-b45672ad9498" providerId="AD" clId="Web-{BA0F6509-704F-C338-66CB-7044789EBC25}"/>
    <pc:docChg chg="modSld">
      <pc:chgData name="O'Neill, Claire" userId="S::oneilcl739@xggc.scot.nhs.uk::8ccc77ae-683c-4e07-a455-b45672ad9498" providerId="AD" clId="Web-{BA0F6509-704F-C338-66CB-7044789EBC25}" dt="2023-06-19T13:05:29.510" v="3" actId="20577"/>
      <pc:docMkLst>
        <pc:docMk/>
      </pc:docMkLst>
      <pc:sldChg chg="modSp">
        <pc:chgData name="O'Neill, Claire" userId="S::oneilcl739@xggc.scot.nhs.uk::8ccc77ae-683c-4e07-a455-b45672ad9498" providerId="AD" clId="Web-{BA0F6509-704F-C338-66CB-7044789EBC25}" dt="2023-06-19T13:05:29.510" v="3" actId="20577"/>
        <pc:sldMkLst>
          <pc:docMk/>
          <pc:sldMk cId="3953782028" sldId="258"/>
        </pc:sldMkLst>
        <pc:spChg chg="mod">
          <ac:chgData name="O'Neill, Claire" userId="S::oneilcl739@xggc.scot.nhs.uk::8ccc77ae-683c-4e07-a455-b45672ad9498" providerId="AD" clId="Web-{BA0F6509-704F-C338-66CB-7044789EBC25}" dt="2023-06-19T13:05:29.510" v="3" actId="20577"/>
          <ac:spMkLst>
            <pc:docMk/>
            <pc:sldMk cId="3953782028" sldId="258"/>
            <ac:spMk id="2" creationId="{9ECB5B6A-4A68-53EB-32AC-C89D1EB3D131}"/>
          </ac:spMkLst>
        </pc:spChg>
      </pc:sldChg>
    </pc:docChg>
  </pc:docChgLst>
  <pc:docChgLst>
    <pc:chgData name="O'Neill, Claire" userId="S::oneilcl739@xggc.scot.nhs.uk::8ccc77ae-683c-4e07-a455-b45672ad9498" providerId="AD" clId="Web-{91C485C6-CF65-F78B-B095-E204D21A601A}"/>
    <pc:docChg chg="sldOrd">
      <pc:chgData name="O'Neill, Claire" userId="S::oneilcl739@xggc.scot.nhs.uk::8ccc77ae-683c-4e07-a455-b45672ad9498" providerId="AD" clId="Web-{91C485C6-CF65-F78B-B095-E204D21A601A}" dt="2023-06-21T08:55:52.502" v="2"/>
      <pc:docMkLst>
        <pc:docMk/>
      </pc:docMkLst>
      <pc:sldChg chg="ord">
        <pc:chgData name="O'Neill, Claire" userId="S::oneilcl739@xggc.scot.nhs.uk::8ccc77ae-683c-4e07-a455-b45672ad9498" providerId="AD" clId="Web-{91C485C6-CF65-F78B-B095-E204D21A601A}" dt="2023-06-21T08:55:52.502" v="2"/>
        <pc:sldMkLst>
          <pc:docMk/>
          <pc:sldMk cId="3570045695" sldId="268"/>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palliativecarescotland.org.uk/content/publications/living-and-dying-well.pdf"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BF811-6F46-411E-A13E-15D2A91884E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B98F8FDC-92A1-48CB-8F22-76513B1BDA91}">
      <dgm:prSet/>
      <dgm:spPr/>
      <dgm:t>
        <a:bodyPr/>
        <a:lstStyle/>
        <a:p>
          <a:r>
            <a:rPr lang="en-GB" dirty="0"/>
            <a:t>2021 Hospice UK The Future </a:t>
          </a:r>
          <a:r>
            <a:rPr lang="en-GB" dirty="0">
              <a:latin typeface="Calibri Light" panose="020F0302020204030204"/>
            </a:rPr>
            <a:t>of</a:t>
          </a:r>
          <a:r>
            <a:rPr lang="en-GB" dirty="0"/>
            <a:t> Hospice Care in Scotland</a:t>
          </a:r>
          <a:endParaRPr lang="en-US" dirty="0"/>
        </a:p>
      </dgm:t>
    </dgm:pt>
    <dgm:pt modelId="{44C367CE-3AE7-4D5A-89C7-AF07A4BB9F4D}" type="parTrans" cxnId="{7D4ADFCF-31D0-4455-9D04-9ABA6A20FAA9}">
      <dgm:prSet/>
      <dgm:spPr/>
      <dgm:t>
        <a:bodyPr/>
        <a:lstStyle/>
        <a:p>
          <a:endParaRPr lang="en-US"/>
        </a:p>
      </dgm:t>
    </dgm:pt>
    <dgm:pt modelId="{56C89DD7-932A-4B6B-8BF2-E31D70B25308}" type="sibTrans" cxnId="{7D4ADFCF-31D0-4455-9D04-9ABA6A20FAA9}">
      <dgm:prSet/>
      <dgm:spPr/>
      <dgm:t>
        <a:bodyPr/>
        <a:lstStyle/>
        <a:p>
          <a:endParaRPr lang="en-US"/>
        </a:p>
      </dgm:t>
    </dgm:pt>
    <dgm:pt modelId="{1D60DBF9-33B2-40D2-A22C-05CF2B0CC315}">
      <dgm:prSet/>
      <dgm:spPr/>
      <dgm:t>
        <a:bodyPr/>
        <a:lstStyle/>
        <a:p>
          <a:r>
            <a:rPr lang="en-GB" dirty="0"/>
            <a:t>2020 Past, present and future Caring for those approaching the end of life in Scottish Hospital</a:t>
          </a:r>
          <a:endParaRPr lang="en-US" dirty="0"/>
        </a:p>
      </dgm:t>
    </dgm:pt>
    <dgm:pt modelId="{2519E27D-CBA4-4DA3-A400-76B4289AB979}" type="parTrans" cxnId="{1371DF39-192A-4C1A-98E7-58E3C3CFEE8D}">
      <dgm:prSet/>
      <dgm:spPr/>
      <dgm:t>
        <a:bodyPr/>
        <a:lstStyle/>
        <a:p>
          <a:endParaRPr lang="en-US"/>
        </a:p>
      </dgm:t>
    </dgm:pt>
    <dgm:pt modelId="{997DC9DD-CB1A-4204-B59F-E048F8640705}" type="sibTrans" cxnId="{1371DF39-192A-4C1A-98E7-58E3C3CFEE8D}">
      <dgm:prSet/>
      <dgm:spPr/>
      <dgm:t>
        <a:bodyPr/>
        <a:lstStyle/>
        <a:p>
          <a:endParaRPr lang="en-US"/>
        </a:p>
      </dgm:t>
    </dgm:pt>
    <dgm:pt modelId="{7416AA66-BB69-491C-A286-BAA4BD958C0E}">
      <dgm:prSet/>
      <dgm:spPr/>
      <dgm:t>
        <a:bodyPr/>
        <a:lstStyle/>
        <a:p>
          <a:r>
            <a:rPr lang="en-GB" dirty="0"/>
            <a:t>2018 A Road Less Lonely </a:t>
          </a:r>
          <a:endParaRPr lang="en-US" dirty="0"/>
        </a:p>
      </dgm:t>
    </dgm:pt>
    <dgm:pt modelId="{F6E83A32-07DB-4F6E-A4B8-52B40B1A5A67}" type="parTrans" cxnId="{03B65C1C-97CB-48CF-83CC-63EA7573CD76}">
      <dgm:prSet/>
      <dgm:spPr/>
      <dgm:t>
        <a:bodyPr/>
        <a:lstStyle/>
        <a:p>
          <a:endParaRPr lang="en-US"/>
        </a:p>
      </dgm:t>
    </dgm:pt>
    <dgm:pt modelId="{BC9C88A3-BD1C-4E7F-A8CD-D289C25AAA9B}" type="sibTrans" cxnId="{03B65C1C-97CB-48CF-83CC-63EA7573CD76}">
      <dgm:prSet/>
      <dgm:spPr/>
      <dgm:t>
        <a:bodyPr/>
        <a:lstStyle/>
        <a:p>
          <a:endParaRPr lang="en-US"/>
        </a:p>
      </dgm:t>
    </dgm:pt>
    <dgm:pt modelId="{09C44BD0-B9B1-464A-A1FE-E460D228519A}">
      <dgm:prSet/>
      <dgm:spPr/>
      <dgm:t>
        <a:bodyPr/>
        <a:lstStyle/>
        <a:p>
          <a:r>
            <a:rPr lang="en-GB" dirty="0"/>
            <a:t>2016 Scottish Atlas Palliative Care</a:t>
          </a:r>
          <a:endParaRPr lang="en-US" dirty="0"/>
        </a:p>
      </dgm:t>
    </dgm:pt>
    <dgm:pt modelId="{5A5178D3-070F-461F-B456-E7EC9EC6A472}" type="parTrans" cxnId="{8088C668-7EC5-4FA8-910E-6B174AB34140}">
      <dgm:prSet/>
      <dgm:spPr/>
      <dgm:t>
        <a:bodyPr/>
        <a:lstStyle/>
        <a:p>
          <a:endParaRPr lang="en-US"/>
        </a:p>
      </dgm:t>
    </dgm:pt>
    <dgm:pt modelId="{42566AA8-11E7-4A68-B46D-D778CDACDCF4}" type="sibTrans" cxnId="{8088C668-7EC5-4FA8-910E-6B174AB34140}">
      <dgm:prSet/>
      <dgm:spPr/>
      <dgm:t>
        <a:bodyPr/>
        <a:lstStyle/>
        <a:p>
          <a:endParaRPr lang="en-US"/>
        </a:p>
      </dgm:t>
    </dgm:pt>
    <dgm:pt modelId="{1136B18A-4185-480B-8BDE-422BEC8CD088}">
      <dgm:prSet/>
      <dgm:spPr/>
      <dgm:t>
        <a:bodyPr/>
        <a:lstStyle/>
        <a:p>
          <a:r>
            <a:rPr lang="en-GB" dirty="0"/>
            <a:t>2016 Scottish Hospices Working to address the challenges facing health and social care in Scotland  </a:t>
          </a:r>
          <a:endParaRPr lang="en-US" dirty="0"/>
        </a:p>
      </dgm:t>
    </dgm:pt>
    <dgm:pt modelId="{80216EC2-AC22-4A1F-AFA9-2B7877BED066}" type="parTrans" cxnId="{F0638B32-9731-47C2-83B8-E442854CC90F}">
      <dgm:prSet/>
      <dgm:spPr/>
      <dgm:t>
        <a:bodyPr/>
        <a:lstStyle/>
        <a:p>
          <a:endParaRPr lang="en-US"/>
        </a:p>
      </dgm:t>
    </dgm:pt>
    <dgm:pt modelId="{ABD095C2-3C72-4060-BBA5-0E6F2C6EEBEC}" type="sibTrans" cxnId="{F0638B32-9731-47C2-83B8-E442854CC90F}">
      <dgm:prSet/>
      <dgm:spPr/>
      <dgm:t>
        <a:bodyPr/>
        <a:lstStyle/>
        <a:p>
          <a:endParaRPr lang="en-US"/>
        </a:p>
      </dgm:t>
    </dgm:pt>
    <dgm:pt modelId="{521BC2EF-8EDA-44D1-823B-C759CBA62C98}">
      <dgm:prSet/>
      <dgm:spPr/>
      <dgm:t>
        <a:bodyPr/>
        <a:lstStyle/>
        <a:p>
          <a:r>
            <a:rPr lang="en-GB" dirty="0"/>
            <a:t>2015 Grasping-the-Nettle</a:t>
          </a:r>
          <a:endParaRPr lang="en-US" dirty="0"/>
        </a:p>
      </dgm:t>
    </dgm:pt>
    <dgm:pt modelId="{D0B6D916-1361-453B-9E86-61A3413F5ECE}" type="parTrans" cxnId="{F541968B-A89D-481B-AB73-1C3BC98AF9DD}">
      <dgm:prSet/>
      <dgm:spPr/>
      <dgm:t>
        <a:bodyPr/>
        <a:lstStyle/>
        <a:p>
          <a:endParaRPr lang="en-US"/>
        </a:p>
      </dgm:t>
    </dgm:pt>
    <dgm:pt modelId="{7A6A29AF-8EC5-477E-AA37-B754C73146D4}" type="sibTrans" cxnId="{F541968B-A89D-481B-AB73-1C3BC98AF9DD}">
      <dgm:prSet/>
      <dgm:spPr/>
      <dgm:t>
        <a:bodyPr/>
        <a:lstStyle/>
        <a:p>
          <a:endParaRPr lang="en-US"/>
        </a:p>
      </dgm:t>
    </dgm:pt>
    <dgm:pt modelId="{08D1F4EF-A2D3-425F-AB87-56E6F22A509D}">
      <dgm:prSet/>
      <dgm:spPr/>
      <dgm:t>
        <a:bodyPr/>
        <a:lstStyle/>
        <a:p>
          <a:r>
            <a:rPr lang="en-GB" dirty="0"/>
            <a:t>2011-Living-and-Dying-Well---Building-on-Progress.pdf</a:t>
          </a:r>
          <a:endParaRPr lang="en-US" dirty="0"/>
        </a:p>
      </dgm:t>
    </dgm:pt>
    <dgm:pt modelId="{7A2FF606-59CB-4102-9FA5-D0F35B2224CC}" type="parTrans" cxnId="{D82AB5FC-FAEB-479B-9203-8C726920970E}">
      <dgm:prSet/>
      <dgm:spPr/>
      <dgm:t>
        <a:bodyPr/>
        <a:lstStyle/>
        <a:p>
          <a:endParaRPr lang="en-US"/>
        </a:p>
      </dgm:t>
    </dgm:pt>
    <dgm:pt modelId="{B539E4C1-6D96-42C9-9960-CB8A5FBD1FA2}" type="sibTrans" cxnId="{D82AB5FC-FAEB-479B-9203-8C726920970E}">
      <dgm:prSet/>
      <dgm:spPr/>
      <dgm:t>
        <a:bodyPr/>
        <a:lstStyle/>
        <a:p>
          <a:endParaRPr lang="en-US"/>
        </a:p>
      </dgm:t>
    </dgm:pt>
    <dgm:pt modelId="{A292FB35-FA03-407B-B456-ACB445FEE50E}">
      <dgm:prSet/>
      <dgm:spPr/>
      <dgm:t>
        <a:bodyPr/>
        <a:lstStyle/>
        <a:p>
          <a:r>
            <a:rPr lang="en-GB" dirty="0">
              <a:hlinkClick xmlns:r="http://schemas.openxmlformats.org/officeDocument/2006/relationships" r:id="rId1"/>
            </a:rPr>
            <a:t>2008 Living and Dying Well: A national action plan for palliative and endof life care in Scotland (palliativecarescotland.org.uk)</a:t>
          </a:r>
          <a:endParaRPr lang="en-US" dirty="0"/>
        </a:p>
      </dgm:t>
    </dgm:pt>
    <dgm:pt modelId="{27FCD518-5C86-49C7-9481-CDF98A1A9503}" type="parTrans" cxnId="{21E0552C-B74D-489E-B73A-694679F95E87}">
      <dgm:prSet/>
      <dgm:spPr/>
      <dgm:t>
        <a:bodyPr/>
        <a:lstStyle/>
        <a:p>
          <a:endParaRPr lang="en-US"/>
        </a:p>
      </dgm:t>
    </dgm:pt>
    <dgm:pt modelId="{D4DF97C6-4959-4F2D-87ED-B86EDD6FE3D3}" type="sibTrans" cxnId="{21E0552C-B74D-489E-B73A-694679F95E87}">
      <dgm:prSet/>
      <dgm:spPr/>
      <dgm:t>
        <a:bodyPr/>
        <a:lstStyle/>
        <a:p>
          <a:endParaRPr lang="en-US"/>
        </a:p>
      </dgm:t>
    </dgm:pt>
    <dgm:pt modelId="{7CF944F0-3901-48D0-8F27-B0E64EDD624D}" type="pres">
      <dgm:prSet presAssocID="{DD9BF811-6F46-411E-A13E-15D2A91884E8}" presName="diagram" presStyleCnt="0">
        <dgm:presLayoutVars>
          <dgm:dir/>
          <dgm:resizeHandles val="exact"/>
        </dgm:presLayoutVars>
      </dgm:prSet>
      <dgm:spPr/>
      <dgm:t>
        <a:bodyPr/>
        <a:lstStyle/>
        <a:p>
          <a:endParaRPr lang="en-GB"/>
        </a:p>
      </dgm:t>
    </dgm:pt>
    <dgm:pt modelId="{74B13671-7FDB-4C91-8851-3F03A1F75BA0}" type="pres">
      <dgm:prSet presAssocID="{B98F8FDC-92A1-48CB-8F22-76513B1BDA91}" presName="node" presStyleLbl="node1" presStyleIdx="0" presStyleCnt="8">
        <dgm:presLayoutVars>
          <dgm:bulletEnabled val="1"/>
        </dgm:presLayoutVars>
      </dgm:prSet>
      <dgm:spPr/>
      <dgm:t>
        <a:bodyPr/>
        <a:lstStyle/>
        <a:p>
          <a:endParaRPr lang="en-GB"/>
        </a:p>
      </dgm:t>
    </dgm:pt>
    <dgm:pt modelId="{8B9B91CD-5D77-468A-8509-4449F7CD2E25}" type="pres">
      <dgm:prSet presAssocID="{56C89DD7-932A-4B6B-8BF2-E31D70B25308}" presName="sibTrans" presStyleCnt="0"/>
      <dgm:spPr/>
    </dgm:pt>
    <dgm:pt modelId="{09F47CAE-BDAA-4959-8266-5DF1D5941F6A}" type="pres">
      <dgm:prSet presAssocID="{1D60DBF9-33B2-40D2-A22C-05CF2B0CC315}" presName="node" presStyleLbl="node1" presStyleIdx="1" presStyleCnt="8">
        <dgm:presLayoutVars>
          <dgm:bulletEnabled val="1"/>
        </dgm:presLayoutVars>
      </dgm:prSet>
      <dgm:spPr/>
      <dgm:t>
        <a:bodyPr/>
        <a:lstStyle/>
        <a:p>
          <a:endParaRPr lang="en-GB"/>
        </a:p>
      </dgm:t>
    </dgm:pt>
    <dgm:pt modelId="{C23D6E0A-6B8C-4945-8CC5-B4FBCBC0AAFF}" type="pres">
      <dgm:prSet presAssocID="{997DC9DD-CB1A-4204-B59F-E048F8640705}" presName="sibTrans" presStyleCnt="0"/>
      <dgm:spPr/>
    </dgm:pt>
    <dgm:pt modelId="{4420E039-8D12-4E25-8470-94E354032227}" type="pres">
      <dgm:prSet presAssocID="{7416AA66-BB69-491C-A286-BAA4BD958C0E}" presName="node" presStyleLbl="node1" presStyleIdx="2" presStyleCnt="8">
        <dgm:presLayoutVars>
          <dgm:bulletEnabled val="1"/>
        </dgm:presLayoutVars>
      </dgm:prSet>
      <dgm:spPr/>
      <dgm:t>
        <a:bodyPr/>
        <a:lstStyle/>
        <a:p>
          <a:endParaRPr lang="en-GB"/>
        </a:p>
      </dgm:t>
    </dgm:pt>
    <dgm:pt modelId="{8FD87147-F69A-4262-8198-EE266A1750B5}" type="pres">
      <dgm:prSet presAssocID="{BC9C88A3-BD1C-4E7F-A8CD-D289C25AAA9B}" presName="sibTrans" presStyleCnt="0"/>
      <dgm:spPr/>
    </dgm:pt>
    <dgm:pt modelId="{C30686B4-C2A9-4888-9920-4642D8964B63}" type="pres">
      <dgm:prSet presAssocID="{09C44BD0-B9B1-464A-A1FE-E460D228519A}" presName="node" presStyleLbl="node1" presStyleIdx="3" presStyleCnt="8">
        <dgm:presLayoutVars>
          <dgm:bulletEnabled val="1"/>
        </dgm:presLayoutVars>
      </dgm:prSet>
      <dgm:spPr/>
      <dgm:t>
        <a:bodyPr/>
        <a:lstStyle/>
        <a:p>
          <a:endParaRPr lang="en-GB"/>
        </a:p>
      </dgm:t>
    </dgm:pt>
    <dgm:pt modelId="{FEDE3D94-957F-457E-8E88-4BFF847DBCE9}" type="pres">
      <dgm:prSet presAssocID="{42566AA8-11E7-4A68-B46D-D778CDACDCF4}" presName="sibTrans" presStyleCnt="0"/>
      <dgm:spPr/>
    </dgm:pt>
    <dgm:pt modelId="{7A53D06A-7CE5-4775-8D7A-8C27314E8CA1}" type="pres">
      <dgm:prSet presAssocID="{1136B18A-4185-480B-8BDE-422BEC8CD088}" presName="node" presStyleLbl="node1" presStyleIdx="4" presStyleCnt="8">
        <dgm:presLayoutVars>
          <dgm:bulletEnabled val="1"/>
        </dgm:presLayoutVars>
      </dgm:prSet>
      <dgm:spPr/>
      <dgm:t>
        <a:bodyPr/>
        <a:lstStyle/>
        <a:p>
          <a:endParaRPr lang="en-GB"/>
        </a:p>
      </dgm:t>
    </dgm:pt>
    <dgm:pt modelId="{32C02B25-A72B-4D4E-8036-DAEF1AC5BACA}" type="pres">
      <dgm:prSet presAssocID="{ABD095C2-3C72-4060-BBA5-0E6F2C6EEBEC}" presName="sibTrans" presStyleCnt="0"/>
      <dgm:spPr/>
    </dgm:pt>
    <dgm:pt modelId="{627D29A6-AEE3-4D3D-AAEC-0217020BF17C}" type="pres">
      <dgm:prSet presAssocID="{521BC2EF-8EDA-44D1-823B-C759CBA62C98}" presName="node" presStyleLbl="node1" presStyleIdx="5" presStyleCnt="8">
        <dgm:presLayoutVars>
          <dgm:bulletEnabled val="1"/>
        </dgm:presLayoutVars>
      </dgm:prSet>
      <dgm:spPr/>
      <dgm:t>
        <a:bodyPr/>
        <a:lstStyle/>
        <a:p>
          <a:endParaRPr lang="en-GB"/>
        </a:p>
      </dgm:t>
    </dgm:pt>
    <dgm:pt modelId="{6A10C908-1387-4773-86E6-9EE3999288ED}" type="pres">
      <dgm:prSet presAssocID="{7A6A29AF-8EC5-477E-AA37-B754C73146D4}" presName="sibTrans" presStyleCnt="0"/>
      <dgm:spPr/>
    </dgm:pt>
    <dgm:pt modelId="{2B308097-FE89-4320-8F65-8C009D91133E}" type="pres">
      <dgm:prSet presAssocID="{08D1F4EF-A2D3-425F-AB87-56E6F22A509D}" presName="node" presStyleLbl="node1" presStyleIdx="6" presStyleCnt="8">
        <dgm:presLayoutVars>
          <dgm:bulletEnabled val="1"/>
        </dgm:presLayoutVars>
      </dgm:prSet>
      <dgm:spPr/>
      <dgm:t>
        <a:bodyPr/>
        <a:lstStyle/>
        <a:p>
          <a:endParaRPr lang="en-GB"/>
        </a:p>
      </dgm:t>
    </dgm:pt>
    <dgm:pt modelId="{DE14F480-1AC6-41AC-A4C9-D0AF088ED669}" type="pres">
      <dgm:prSet presAssocID="{B539E4C1-6D96-42C9-9960-CB8A5FBD1FA2}" presName="sibTrans" presStyleCnt="0"/>
      <dgm:spPr/>
    </dgm:pt>
    <dgm:pt modelId="{ADC1D113-A00F-4235-992D-EBDF68F5A336}" type="pres">
      <dgm:prSet presAssocID="{A292FB35-FA03-407B-B456-ACB445FEE50E}" presName="node" presStyleLbl="node1" presStyleIdx="7" presStyleCnt="8">
        <dgm:presLayoutVars>
          <dgm:bulletEnabled val="1"/>
        </dgm:presLayoutVars>
      </dgm:prSet>
      <dgm:spPr/>
      <dgm:t>
        <a:bodyPr/>
        <a:lstStyle/>
        <a:p>
          <a:endParaRPr lang="en-GB"/>
        </a:p>
      </dgm:t>
    </dgm:pt>
  </dgm:ptLst>
  <dgm:cxnLst>
    <dgm:cxn modelId="{8088C668-7EC5-4FA8-910E-6B174AB34140}" srcId="{DD9BF811-6F46-411E-A13E-15D2A91884E8}" destId="{09C44BD0-B9B1-464A-A1FE-E460D228519A}" srcOrd="3" destOrd="0" parTransId="{5A5178D3-070F-461F-B456-E7EC9EC6A472}" sibTransId="{42566AA8-11E7-4A68-B46D-D778CDACDCF4}"/>
    <dgm:cxn modelId="{7D4ADFCF-31D0-4455-9D04-9ABA6A20FAA9}" srcId="{DD9BF811-6F46-411E-A13E-15D2A91884E8}" destId="{B98F8FDC-92A1-48CB-8F22-76513B1BDA91}" srcOrd="0" destOrd="0" parTransId="{44C367CE-3AE7-4D5A-89C7-AF07A4BB9F4D}" sibTransId="{56C89DD7-932A-4B6B-8BF2-E31D70B25308}"/>
    <dgm:cxn modelId="{65F8F93D-2F18-4373-BDDC-892C474F38D9}" type="presOf" srcId="{B98F8FDC-92A1-48CB-8F22-76513B1BDA91}" destId="{74B13671-7FDB-4C91-8851-3F03A1F75BA0}" srcOrd="0" destOrd="0" presId="urn:microsoft.com/office/officeart/2005/8/layout/default"/>
    <dgm:cxn modelId="{D82AB5FC-FAEB-479B-9203-8C726920970E}" srcId="{DD9BF811-6F46-411E-A13E-15D2A91884E8}" destId="{08D1F4EF-A2D3-425F-AB87-56E6F22A509D}" srcOrd="6" destOrd="0" parTransId="{7A2FF606-59CB-4102-9FA5-D0F35B2224CC}" sibTransId="{B539E4C1-6D96-42C9-9960-CB8A5FBD1FA2}"/>
    <dgm:cxn modelId="{71D6FFB3-34CB-4382-BB40-0C0E3A2C3C8B}" type="presOf" srcId="{08D1F4EF-A2D3-425F-AB87-56E6F22A509D}" destId="{2B308097-FE89-4320-8F65-8C009D91133E}" srcOrd="0" destOrd="0" presId="urn:microsoft.com/office/officeart/2005/8/layout/default"/>
    <dgm:cxn modelId="{F0638B32-9731-47C2-83B8-E442854CC90F}" srcId="{DD9BF811-6F46-411E-A13E-15D2A91884E8}" destId="{1136B18A-4185-480B-8BDE-422BEC8CD088}" srcOrd="4" destOrd="0" parTransId="{80216EC2-AC22-4A1F-AFA9-2B7877BED066}" sibTransId="{ABD095C2-3C72-4060-BBA5-0E6F2C6EEBEC}"/>
    <dgm:cxn modelId="{3E241A4A-0DA6-4D1C-B914-C78312102F5E}" type="presOf" srcId="{1136B18A-4185-480B-8BDE-422BEC8CD088}" destId="{7A53D06A-7CE5-4775-8D7A-8C27314E8CA1}" srcOrd="0" destOrd="0" presId="urn:microsoft.com/office/officeart/2005/8/layout/default"/>
    <dgm:cxn modelId="{406F0D6E-420F-4B23-AE4A-BF0F0D6AE381}" type="presOf" srcId="{1D60DBF9-33B2-40D2-A22C-05CF2B0CC315}" destId="{09F47CAE-BDAA-4959-8266-5DF1D5941F6A}" srcOrd="0" destOrd="0" presId="urn:microsoft.com/office/officeart/2005/8/layout/default"/>
    <dgm:cxn modelId="{1C9C18E6-12F4-4BC6-8FB9-6F460AB7AF29}" type="presOf" srcId="{09C44BD0-B9B1-464A-A1FE-E460D228519A}" destId="{C30686B4-C2A9-4888-9920-4642D8964B63}" srcOrd="0" destOrd="0" presId="urn:microsoft.com/office/officeart/2005/8/layout/default"/>
    <dgm:cxn modelId="{ABCC1AC8-4EFF-4018-ADF6-91CBDF3AD599}" type="presOf" srcId="{7416AA66-BB69-491C-A286-BAA4BD958C0E}" destId="{4420E039-8D12-4E25-8470-94E354032227}" srcOrd="0" destOrd="0" presId="urn:microsoft.com/office/officeart/2005/8/layout/default"/>
    <dgm:cxn modelId="{A0C52C5B-F7AD-4E0F-B009-2AEE6E98C8C8}" type="presOf" srcId="{A292FB35-FA03-407B-B456-ACB445FEE50E}" destId="{ADC1D113-A00F-4235-992D-EBDF68F5A336}" srcOrd="0" destOrd="0" presId="urn:microsoft.com/office/officeart/2005/8/layout/default"/>
    <dgm:cxn modelId="{F541968B-A89D-481B-AB73-1C3BC98AF9DD}" srcId="{DD9BF811-6F46-411E-A13E-15D2A91884E8}" destId="{521BC2EF-8EDA-44D1-823B-C759CBA62C98}" srcOrd="5" destOrd="0" parTransId="{D0B6D916-1361-453B-9E86-61A3413F5ECE}" sibTransId="{7A6A29AF-8EC5-477E-AA37-B754C73146D4}"/>
    <dgm:cxn modelId="{03B65C1C-97CB-48CF-83CC-63EA7573CD76}" srcId="{DD9BF811-6F46-411E-A13E-15D2A91884E8}" destId="{7416AA66-BB69-491C-A286-BAA4BD958C0E}" srcOrd="2" destOrd="0" parTransId="{F6E83A32-07DB-4F6E-A4B8-52B40B1A5A67}" sibTransId="{BC9C88A3-BD1C-4E7F-A8CD-D289C25AAA9B}"/>
    <dgm:cxn modelId="{21E0552C-B74D-489E-B73A-694679F95E87}" srcId="{DD9BF811-6F46-411E-A13E-15D2A91884E8}" destId="{A292FB35-FA03-407B-B456-ACB445FEE50E}" srcOrd="7" destOrd="0" parTransId="{27FCD518-5C86-49C7-9481-CDF98A1A9503}" sibTransId="{D4DF97C6-4959-4F2D-87ED-B86EDD6FE3D3}"/>
    <dgm:cxn modelId="{63329E52-452B-4D3A-83F5-69FB4C51EB78}" type="presOf" srcId="{DD9BF811-6F46-411E-A13E-15D2A91884E8}" destId="{7CF944F0-3901-48D0-8F27-B0E64EDD624D}" srcOrd="0" destOrd="0" presId="urn:microsoft.com/office/officeart/2005/8/layout/default"/>
    <dgm:cxn modelId="{1371DF39-192A-4C1A-98E7-58E3C3CFEE8D}" srcId="{DD9BF811-6F46-411E-A13E-15D2A91884E8}" destId="{1D60DBF9-33B2-40D2-A22C-05CF2B0CC315}" srcOrd="1" destOrd="0" parTransId="{2519E27D-CBA4-4DA3-A400-76B4289AB979}" sibTransId="{997DC9DD-CB1A-4204-B59F-E048F8640705}"/>
    <dgm:cxn modelId="{58E303BC-D7E1-4B24-BB59-1498EC1F05BD}" type="presOf" srcId="{521BC2EF-8EDA-44D1-823B-C759CBA62C98}" destId="{627D29A6-AEE3-4D3D-AAEC-0217020BF17C}" srcOrd="0" destOrd="0" presId="urn:microsoft.com/office/officeart/2005/8/layout/default"/>
    <dgm:cxn modelId="{B34158C6-0AE6-4079-8E74-6516F5F03228}" type="presParOf" srcId="{7CF944F0-3901-48D0-8F27-B0E64EDD624D}" destId="{74B13671-7FDB-4C91-8851-3F03A1F75BA0}" srcOrd="0" destOrd="0" presId="urn:microsoft.com/office/officeart/2005/8/layout/default"/>
    <dgm:cxn modelId="{BAEA6995-FA95-47C6-A3F3-6380C940D631}" type="presParOf" srcId="{7CF944F0-3901-48D0-8F27-B0E64EDD624D}" destId="{8B9B91CD-5D77-468A-8509-4449F7CD2E25}" srcOrd="1" destOrd="0" presId="urn:microsoft.com/office/officeart/2005/8/layout/default"/>
    <dgm:cxn modelId="{2E24662E-50C5-497F-8EFB-1D68E837121D}" type="presParOf" srcId="{7CF944F0-3901-48D0-8F27-B0E64EDD624D}" destId="{09F47CAE-BDAA-4959-8266-5DF1D5941F6A}" srcOrd="2" destOrd="0" presId="urn:microsoft.com/office/officeart/2005/8/layout/default"/>
    <dgm:cxn modelId="{424D43B3-069C-4419-AE2A-584EF97BE565}" type="presParOf" srcId="{7CF944F0-3901-48D0-8F27-B0E64EDD624D}" destId="{C23D6E0A-6B8C-4945-8CC5-B4FBCBC0AAFF}" srcOrd="3" destOrd="0" presId="urn:microsoft.com/office/officeart/2005/8/layout/default"/>
    <dgm:cxn modelId="{E02D5521-B916-40A9-83A8-C65E4A5F3192}" type="presParOf" srcId="{7CF944F0-3901-48D0-8F27-B0E64EDD624D}" destId="{4420E039-8D12-4E25-8470-94E354032227}" srcOrd="4" destOrd="0" presId="urn:microsoft.com/office/officeart/2005/8/layout/default"/>
    <dgm:cxn modelId="{1205BD66-ED44-4047-B0AB-EEDB047DCA7D}" type="presParOf" srcId="{7CF944F0-3901-48D0-8F27-B0E64EDD624D}" destId="{8FD87147-F69A-4262-8198-EE266A1750B5}" srcOrd="5" destOrd="0" presId="urn:microsoft.com/office/officeart/2005/8/layout/default"/>
    <dgm:cxn modelId="{34C45DD7-AA15-4807-BD15-8A5FF109E4E9}" type="presParOf" srcId="{7CF944F0-3901-48D0-8F27-B0E64EDD624D}" destId="{C30686B4-C2A9-4888-9920-4642D8964B63}" srcOrd="6" destOrd="0" presId="urn:microsoft.com/office/officeart/2005/8/layout/default"/>
    <dgm:cxn modelId="{7B1DE5D8-0707-47C7-B28E-26D1CB230014}" type="presParOf" srcId="{7CF944F0-3901-48D0-8F27-B0E64EDD624D}" destId="{FEDE3D94-957F-457E-8E88-4BFF847DBCE9}" srcOrd="7" destOrd="0" presId="urn:microsoft.com/office/officeart/2005/8/layout/default"/>
    <dgm:cxn modelId="{AA34C171-C69C-4129-8DFF-8386D3FD3EAF}" type="presParOf" srcId="{7CF944F0-3901-48D0-8F27-B0E64EDD624D}" destId="{7A53D06A-7CE5-4775-8D7A-8C27314E8CA1}" srcOrd="8" destOrd="0" presId="urn:microsoft.com/office/officeart/2005/8/layout/default"/>
    <dgm:cxn modelId="{806F6631-6D21-4B76-BD46-29B12460F897}" type="presParOf" srcId="{7CF944F0-3901-48D0-8F27-B0E64EDD624D}" destId="{32C02B25-A72B-4D4E-8036-DAEF1AC5BACA}" srcOrd="9" destOrd="0" presId="urn:microsoft.com/office/officeart/2005/8/layout/default"/>
    <dgm:cxn modelId="{F672ADDC-A73E-4D3C-9940-DB4CAC6DAFF8}" type="presParOf" srcId="{7CF944F0-3901-48D0-8F27-B0E64EDD624D}" destId="{627D29A6-AEE3-4D3D-AAEC-0217020BF17C}" srcOrd="10" destOrd="0" presId="urn:microsoft.com/office/officeart/2005/8/layout/default"/>
    <dgm:cxn modelId="{8FC5D746-55ED-4D83-9F5F-0E1CEA4FC05B}" type="presParOf" srcId="{7CF944F0-3901-48D0-8F27-B0E64EDD624D}" destId="{6A10C908-1387-4773-86E6-9EE3999288ED}" srcOrd="11" destOrd="0" presId="urn:microsoft.com/office/officeart/2005/8/layout/default"/>
    <dgm:cxn modelId="{445E54E1-8488-4070-95EF-E3D2D700BAE3}" type="presParOf" srcId="{7CF944F0-3901-48D0-8F27-B0E64EDD624D}" destId="{2B308097-FE89-4320-8F65-8C009D91133E}" srcOrd="12" destOrd="0" presId="urn:microsoft.com/office/officeart/2005/8/layout/default"/>
    <dgm:cxn modelId="{D66BDC65-340C-4D9F-9029-14026717EDE6}" type="presParOf" srcId="{7CF944F0-3901-48D0-8F27-B0E64EDD624D}" destId="{DE14F480-1AC6-41AC-A4C9-D0AF088ED669}" srcOrd="13" destOrd="0" presId="urn:microsoft.com/office/officeart/2005/8/layout/default"/>
    <dgm:cxn modelId="{A3CE201A-7807-4CFB-99E6-6EEDDEB69DA2}" type="presParOf" srcId="{7CF944F0-3901-48D0-8F27-B0E64EDD624D}" destId="{ADC1D113-A00F-4235-992D-EBDF68F5A336}"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8C1D66-D5D8-419A-85F7-5642F5921280}"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CB6E615E-F729-4437-A552-E9E3F4E0B31F}">
      <dgm:prSet/>
      <dgm:spPr/>
      <dgm:t>
        <a:bodyPr/>
        <a:lstStyle/>
        <a:p>
          <a:r>
            <a:rPr lang="en-GB"/>
            <a:t>What now?.....</a:t>
          </a:r>
          <a:endParaRPr lang="en-US"/>
        </a:p>
      </dgm:t>
    </dgm:pt>
    <dgm:pt modelId="{D4282108-0DCE-435A-8695-2027AF33D5D7}" type="parTrans" cxnId="{4CA4C629-312D-4D58-8EE5-C8FF10F1CC0B}">
      <dgm:prSet/>
      <dgm:spPr/>
      <dgm:t>
        <a:bodyPr/>
        <a:lstStyle/>
        <a:p>
          <a:endParaRPr lang="en-US"/>
        </a:p>
      </dgm:t>
    </dgm:pt>
    <dgm:pt modelId="{831AE41D-EBAB-4EDD-B189-3720BA189EEC}" type="sibTrans" cxnId="{4CA4C629-312D-4D58-8EE5-C8FF10F1CC0B}">
      <dgm:prSet/>
      <dgm:spPr/>
      <dgm:t>
        <a:bodyPr/>
        <a:lstStyle/>
        <a:p>
          <a:endParaRPr lang="en-US"/>
        </a:p>
      </dgm:t>
    </dgm:pt>
    <dgm:pt modelId="{993948F3-D64E-4F69-883D-FFFE671985B2}">
      <dgm:prSet/>
      <dgm:spPr/>
      <dgm:t>
        <a:bodyPr/>
        <a:lstStyle/>
        <a:p>
          <a:r>
            <a:rPr lang="en-GB"/>
            <a:t>What should influence strategy...</a:t>
          </a:r>
          <a:endParaRPr lang="en-US"/>
        </a:p>
      </dgm:t>
    </dgm:pt>
    <dgm:pt modelId="{9596BF99-EDE8-4565-B8D6-7F37D08EF7E3}" type="parTrans" cxnId="{6B97D674-F013-48AD-A834-8FD7F1175019}">
      <dgm:prSet/>
      <dgm:spPr/>
      <dgm:t>
        <a:bodyPr/>
        <a:lstStyle/>
        <a:p>
          <a:endParaRPr lang="en-US"/>
        </a:p>
      </dgm:t>
    </dgm:pt>
    <dgm:pt modelId="{42393F1B-FCAE-49B9-91F8-8E5450DDD5B3}" type="sibTrans" cxnId="{6B97D674-F013-48AD-A834-8FD7F1175019}">
      <dgm:prSet/>
      <dgm:spPr/>
      <dgm:t>
        <a:bodyPr/>
        <a:lstStyle/>
        <a:p>
          <a:endParaRPr lang="en-US"/>
        </a:p>
      </dgm:t>
    </dgm:pt>
    <dgm:pt modelId="{C1DC0838-458A-4A5F-8E9B-A6166CA0D914}" type="pres">
      <dgm:prSet presAssocID="{5E8C1D66-D5D8-419A-85F7-5642F5921280}" presName="diagram" presStyleCnt="0">
        <dgm:presLayoutVars>
          <dgm:chPref val="1"/>
          <dgm:dir/>
          <dgm:animOne val="branch"/>
          <dgm:animLvl val="lvl"/>
          <dgm:resizeHandles/>
        </dgm:presLayoutVars>
      </dgm:prSet>
      <dgm:spPr/>
      <dgm:t>
        <a:bodyPr/>
        <a:lstStyle/>
        <a:p>
          <a:endParaRPr lang="en-GB"/>
        </a:p>
      </dgm:t>
    </dgm:pt>
    <dgm:pt modelId="{8895F86E-DD7F-4FEC-B728-064D0E576F9E}" type="pres">
      <dgm:prSet presAssocID="{CB6E615E-F729-4437-A552-E9E3F4E0B31F}" presName="root" presStyleCnt="0"/>
      <dgm:spPr/>
    </dgm:pt>
    <dgm:pt modelId="{2F165BEC-BB13-4BB8-B0D3-F1F31AB5E049}" type="pres">
      <dgm:prSet presAssocID="{CB6E615E-F729-4437-A552-E9E3F4E0B31F}" presName="rootComposite" presStyleCnt="0"/>
      <dgm:spPr/>
    </dgm:pt>
    <dgm:pt modelId="{9F65564F-DCC5-4DFE-8ED8-DB27389BDECC}" type="pres">
      <dgm:prSet presAssocID="{CB6E615E-F729-4437-A552-E9E3F4E0B31F}" presName="rootText" presStyleLbl="node1" presStyleIdx="0" presStyleCnt="2"/>
      <dgm:spPr/>
      <dgm:t>
        <a:bodyPr/>
        <a:lstStyle/>
        <a:p>
          <a:endParaRPr lang="en-GB"/>
        </a:p>
      </dgm:t>
    </dgm:pt>
    <dgm:pt modelId="{D0C2CF67-B8F9-4E81-9868-217F7DA8102A}" type="pres">
      <dgm:prSet presAssocID="{CB6E615E-F729-4437-A552-E9E3F4E0B31F}" presName="rootConnector" presStyleLbl="node1" presStyleIdx="0" presStyleCnt="2"/>
      <dgm:spPr/>
      <dgm:t>
        <a:bodyPr/>
        <a:lstStyle/>
        <a:p>
          <a:endParaRPr lang="en-GB"/>
        </a:p>
      </dgm:t>
    </dgm:pt>
    <dgm:pt modelId="{177C8010-77C7-419A-A592-2661DF2F6547}" type="pres">
      <dgm:prSet presAssocID="{CB6E615E-F729-4437-A552-E9E3F4E0B31F}" presName="childShape" presStyleCnt="0"/>
      <dgm:spPr/>
    </dgm:pt>
    <dgm:pt modelId="{AC258E02-DC11-4300-A47C-B497254A2256}" type="pres">
      <dgm:prSet presAssocID="{993948F3-D64E-4F69-883D-FFFE671985B2}" presName="root" presStyleCnt="0"/>
      <dgm:spPr/>
    </dgm:pt>
    <dgm:pt modelId="{38143A86-0BD5-4B05-B0B1-02C892525705}" type="pres">
      <dgm:prSet presAssocID="{993948F3-D64E-4F69-883D-FFFE671985B2}" presName="rootComposite" presStyleCnt="0"/>
      <dgm:spPr/>
    </dgm:pt>
    <dgm:pt modelId="{85E7788E-7CE4-4A1E-9546-6FC1A5AF558E}" type="pres">
      <dgm:prSet presAssocID="{993948F3-D64E-4F69-883D-FFFE671985B2}" presName="rootText" presStyleLbl="node1" presStyleIdx="1" presStyleCnt="2"/>
      <dgm:spPr/>
      <dgm:t>
        <a:bodyPr/>
        <a:lstStyle/>
        <a:p>
          <a:endParaRPr lang="en-GB"/>
        </a:p>
      </dgm:t>
    </dgm:pt>
    <dgm:pt modelId="{549FA32C-7BD6-47C4-AA2E-D00BAC022DFA}" type="pres">
      <dgm:prSet presAssocID="{993948F3-D64E-4F69-883D-FFFE671985B2}" presName="rootConnector" presStyleLbl="node1" presStyleIdx="1" presStyleCnt="2"/>
      <dgm:spPr/>
      <dgm:t>
        <a:bodyPr/>
        <a:lstStyle/>
        <a:p>
          <a:endParaRPr lang="en-GB"/>
        </a:p>
      </dgm:t>
    </dgm:pt>
    <dgm:pt modelId="{2D6F021B-3882-40DF-B5CB-D7EFE4FA8825}" type="pres">
      <dgm:prSet presAssocID="{993948F3-D64E-4F69-883D-FFFE671985B2}" presName="childShape" presStyleCnt="0"/>
      <dgm:spPr/>
    </dgm:pt>
  </dgm:ptLst>
  <dgm:cxnLst>
    <dgm:cxn modelId="{6B97D674-F013-48AD-A834-8FD7F1175019}" srcId="{5E8C1D66-D5D8-419A-85F7-5642F5921280}" destId="{993948F3-D64E-4F69-883D-FFFE671985B2}" srcOrd="1" destOrd="0" parTransId="{9596BF99-EDE8-4565-B8D6-7F37D08EF7E3}" sibTransId="{42393F1B-FCAE-49B9-91F8-8E5450DDD5B3}"/>
    <dgm:cxn modelId="{4CA4C629-312D-4D58-8EE5-C8FF10F1CC0B}" srcId="{5E8C1D66-D5D8-419A-85F7-5642F5921280}" destId="{CB6E615E-F729-4437-A552-E9E3F4E0B31F}" srcOrd="0" destOrd="0" parTransId="{D4282108-0DCE-435A-8695-2027AF33D5D7}" sibTransId="{831AE41D-EBAB-4EDD-B189-3720BA189EEC}"/>
    <dgm:cxn modelId="{5B362685-A4D6-4FE1-BDF1-3DBC0E8038D2}" type="presOf" srcId="{CB6E615E-F729-4437-A552-E9E3F4E0B31F}" destId="{9F65564F-DCC5-4DFE-8ED8-DB27389BDECC}" srcOrd="0" destOrd="0" presId="urn:microsoft.com/office/officeart/2005/8/layout/hierarchy3"/>
    <dgm:cxn modelId="{C964F451-AF4E-4637-85B3-2A294B7A27D1}" type="presOf" srcId="{CB6E615E-F729-4437-A552-E9E3F4E0B31F}" destId="{D0C2CF67-B8F9-4E81-9868-217F7DA8102A}" srcOrd="1" destOrd="0" presId="urn:microsoft.com/office/officeart/2005/8/layout/hierarchy3"/>
    <dgm:cxn modelId="{9965E323-B7B3-4D45-B503-2A560CE0A1C3}" type="presOf" srcId="{993948F3-D64E-4F69-883D-FFFE671985B2}" destId="{549FA32C-7BD6-47C4-AA2E-D00BAC022DFA}" srcOrd="1" destOrd="0" presId="urn:microsoft.com/office/officeart/2005/8/layout/hierarchy3"/>
    <dgm:cxn modelId="{4F8B61B6-F4E7-4110-AC72-36139DDBBD4E}" type="presOf" srcId="{5E8C1D66-D5D8-419A-85F7-5642F5921280}" destId="{C1DC0838-458A-4A5F-8E9B-A6166CA0D914}" srcOrd="0" destOrd="0" presId="urn:microsoft.com/office/officeart/2005/8/layout/hierarchy3"/>
    <dgm:cxn modelId="{9C81E0C2-2340-43A8-B377-CFB5B4BBB967}" type="presOf" srcId="{993948F3-D64E-4F69-883D-FFFE671985B2}" destId="{85E7788E-7CE4-4A1E-9546-6FC1A5AF558E}" srcOrd="0" destOrd="0" presId="urn:microsoft.com/office/officeart/2005/8/layout/hierarchy3"/>
    <dgm:cxn modelId="{AE6D361E-FD11-4962-ACFC-F3FA03FA1279}" type="presParOf" srcId="{C1DC0838-458A-4A5F-8E9B-A6166CA0D914}" destId="{8895F86E-DD7F-4FEC-B728-064D0E576F9E}" srcOrd="0" destOrd="0" presId="urn:microsoft.com/office/officeart/2005/8/layout/hierarchy3"/>
    <dgm:cxn modelId="{030B43FB-9C63-4763-96EB-FCA9FB1B0ED5}" type="presParOf" srcId="{8895F86E-DD7F-4FEC-B728-064D0E576F9E}" destId="{2F165BEC-BB13-4BB8-B0D3-F1F31AB5E049}" srcOrd="0" destOrd="0" presId="urn:microsoft.com/office/officeart/2005/8/layout/hierarchy3"/>
    <dgm:cxn modelId="{0DE9A308-B23B-4992-8DF8-6F566A9B2D61}" type="presParOf" srcId="{2F165BEC-BB13-4BB8-B0D3-F1F31AB5E049}" destId="{9F65564F-DCC5-4DFE-8ED8-DB27389BDECC}" srcOrd="0" destOrd="0" presId="urn:microsoft.com/office/officeart/2005/8/layout/hierarchy3"/>
    <dgm:cxn modelId="{DD71773E-DC4B-43C7-B2D5-1D03FDCFF83D}" type="presParOf" srcId="{2F165BEC-BB13-4BB8-B0D3-F1F31AB5E049}" destId="{D0C2CF67-B8F9-4E81-9868-217F7DA8102A}" srcOrd="1" destOrd="0" presId="urn:microsoft.com/office/officeart/2005/8/layout/hierarchy3"/>
    <dgm:cxn modelId="{1BC01E71-7573-41BE-8358-91D9923BFA04}" type="presParOf" srcId="{8895F86E-DD7F-4FEC-B728-064D0E576F9E}" destId="{177C8010-77C7-419A-A592-2661DF2F6547}" srcOrd="1" destOrd="0" presId="urn:microsoft.com/office/officeart/2005/8/layout/hierarchy3"/>
    <dgm:cxn modelId="{1B2B1EB4-E9EC-4C51-9DC6-683443AE33D7}" type="presParOf" srcId="{C1DC0838-458A-4A5F-8E9B-A6166CA0D914}" destId="{AC258E02-DC11-4300-A47C-B497254A2256}" srcOrd="1" destOrd="0" presId="urn:microsoft.com/office/officeart/2005/8/layout/hierarchy3"/>
    <dgm:cxn modelId="{8E0CECEF-7001-40C1-B4B7-84E98B6BDDFB}" type="presParOf" srcId="{AC258E02-DC11-4300-A47C-B497254A2256}" destId="{38143A86-0BD5-4B05-B0B1-02C892525705}" srcOrd="0" destOrd="0" presId="urn:microsoft.com/office/officeart/2005/8/layout/hierarchy3"/>
    <dgm:cxn modelId="{64DE3BE8-DCDA-469B-B01D-37FFDA357C2F}" type="presParOf" srcId="{38143A86-0BD5-4B05-B0B1-02C892525705}" destId="{85E7788E-7CE4-4A1E-9546-6FC1A5AF558E}" srcOrd="0" destOrd="0" presId="urn:microsoft.com/office/officeart/2005/8/layout/hierarchy3"/>
    <dgm:cxn modelId="{E31BD88C-B9AC-462B-8359-ED95B5773306}" type="presParOf" srcId="{38143A86-0BD5-4B05-B0B1-02C892525705}" destId="{549FA32C-7BD6-47C4-AA2E-D00BAC022DFA}" srcOrd="1" destOrd="0" presId="urn:microsoft.com/office/officeart/2005/8/layout/hierarchy3"/>
    <dgm:cxn modelId="{6FAFF235-9D7F-4586-AB6A-1A7EFDAA37E8}" type="presParOf" srcId="{AC258E02-DC11-4300-A47C-B497254A2256}" destId="{2D6F021B-3882-40DF-B5CB-D7EFE4FA882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EDC945-B9C9-4FC5-9292-AD5639B0525B}"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7C7F34D-0A7E-47A1-8EB7-4245298ABABB}">
      <dgm:prSet/>
      <dgm:spPr/>
      <dgm:t>
        <a:bodyPr/>
        <a:lstStyle/>
        <a:p>
          <a:r>
            <a:rPr lang="en-GB"/>
            <a:t>Local networks </a:t>
          </a:r>
          <a:endParaRPr lang="en-US"/>
        </a:p>
      </dgm:t>
    </dgm:pt>
    <dgm:pt modelId="{5E1DB26B-F254-423E-A63B-044E3828B884}" type="parTrans" cxnId="{F9191C9E-6201-480B-BBD8-AE6FC9BB1B89}">
      <dgm:prSet/>
      <dgm:spPr/>
      <dgm:t>
        <a:bodyPr/>
        <a:lstStyle/>
        <a:p>
          <a:endParaRPr lang="en-US"/>
        </a:p>
      </dgm:t>
    </dgm:pt>
    <dgm:pt modelId="{2EF84420-9AA9-4040-8730-A53014B56C2A}" type="sibTrans" cxnId="{F9191C9E-6201-480B-BBD8-AE6FC9BB1B89}">
      <dgm:prSet/>
      <dgm:spPr/>
      <dgm:t>
        <a:bodyPr/>
        <a:lstStyle/>
        <a:p>
          <a:endParaRPr lang="en-US"/>
        </a:p>
      </dgm:t>
    </dgm:pt>
    <dgm:pt modelId="{5401110B-709C-4D85-A269-FF424268C64B}">
      <dgm:prSet/>
      <dgm:spPr/>
      <dgm:t>
        <a:bodyPr/>
        <a:lstStyle/>
        <a:p>
          <a:r>
            <a:rPr lang="en-GB"/>
            <a:t>National forums </a:t>
          </a:r>
          <a:endParaRPr lang="en-US"/>
        </a:p>
      </dgm:t>
    </dgm:pt>
    <dgm:pt modelId="{756F6663-9A32-4BC9-AF54-C2E9515445AC}" type="parTrans" cxnId="{32ED2522-2800-49CC-AEC2-1DFE0278D0CB}">
      <dgm:prSet/>
      <dgm:spPr/>
      <dgm:t>
        <a:bodyPr/>
        <a:lstStyle/>
        <a:p>
          <a:endParaRPr lang="en-US"/>
        </a:p>
      </dgm:t>
    </dgm:pt>
    <dgm:pt modelId="{3CD040AE-2B81-4A2C-8042-8CE78C5A0F87}" type="sibTrans" cxnId="{32ED2522-2800-49CC-AEC2-1DFE0278D0CB}">
      <dgm:prSet/>
      <dgm:spPr/>
      <dgm:t>
        <a:bodyPr/>
        <a:lstStyle/>
        <a:p>
          <a:endParaRPr lang="en-US"/>
        </a:p>
      </dgm:t>
    </dgm:pt>
    <dgm:pt modelId="{026B6702-6724-4787-9C02-F6CA7F68B001}" type="pres">
      <dgm:prSet presAssocID="{ABEDC945-B9C9-4FC5-9292-AD5639B0525B}" presName="diagram" presStyleCnt="0">
        <dgm:presLayoutVars>
          <dgm:dir/>
          <dgm:resizeHandles val="exact"/>
        </dgm:presLayoutVars>
      </dgm:prSet>
      <dgm:spPr/>
      <dgm:t>
        <a:bodyPr/>
        <a:lstStyle/>
        <a:p>
          <a:endParaRPr lang="en-GB"/>
        </a:p>
      </dgm:t>
    </dgm:pt>
    <dgm:pt modelId="{F1F59299-274B-4E48-B9D2-FCE7E7E19930}" type="pres">
      <dgm:prSet presAssocID="{77C7F34D-0A7E-47A1-8EB7-4245298ABABB}" presName="node" presStyleLbl="node1" presStyleIdx="0" presStyleCnt="2">
        <dgm:presLayoutVars>
          <dgm:bulletEnabled val="1"/>
        </dgm:presLayoutVars>
      </dgm:prSet>
      <dgm:spPr/>
      <dgm:t>
        <a:bodyPr/>
        <a:lstStyle/>
        <a:p>
          <a:endParaRPr lang="en-GB"/>
        </a:p>
      </dgm:t>
    </dgm:pt>
    <dgm:pt modelId="{D8009E45-0410-4978-B982-4585391430E2}" type="pres">
      <dgm:prSet presAssocID="{2EF84420-9AA9-4040-8730-A53014B56C2A}" presName="sibTrans" presStyleCnt="0"/>
      <dgm:spPr/>
    </dgm:pt>
    <dgm:pt modelId="{02DC90CF-E7E2-476F-ABF7-73C809D0AA8E}" type="pres">
      <dgm:prSet presAssocID="{5401110B-709C-4D85-A269-FF424268C64B}" presName="node" presStyleLbl="node1" presStyleIdx="1" presStyleCnt="2">
        <dgm:presLayoutVars>
          <dgm:bulletEnabled val="1"/>
        </dgm:presLayoutVars>
      </dgm:prSet>
      <dgm:spPr/>
      <dgm:t>
        <a:bodyPr/>
        <a:lstStyle/>
        <a:p>
          <a:endParaRPr lang="en-GB"/>
        </a:p>
      </dgm:t>
    </dgm:pt>
  </dgm:ptLst>
  <dgm:cxnLst>
    <dgm:cxn modelId="{25398DB5-D8BA-44BD-99E0-8D46647DB2A7}" type="presOf" srcId="{77C7F34D-0A7E-47A1-8EB7-4245298ABABB}" destId="{F1F59299-274B-4E48-B9D2-FCE7E7E19930}" srcOrd="0" destOrd="0" presId="urn:microsoft.com/office/officeart/2005/8/layout/default"/>
    <dgm:cxn modelId="{4ABF4A2F-3FDF-4731-8DEF-DDBF0CE41E9C}" type="presOf" srcId="{ABEDC945-B9C9-4FC5-9292-AD5639B0525B}" destId="{026B6702-6724-4787-9C02-F6CA7F68B001}" srcOrd="0" destOrd="0" presId="urn:microsoft.com/office/officeart/2005/8/layout/default"/>
    <dgm:cxn modelId="{F9191C9E-6201-480B-BBD8-AE6FC9BB1B89}" srcId="{ABEDC945-B9C9-4FC5-9292-AD5639B0525B}" destId="{77C7F34D-0A7E-47A1-8EB7-4245298ABABB}" srcOrd="0" destOrd="0" parTransId="{5E1DB26B-F254-423E-A63B-044E3828B884}" sibTransId="{2EF84420-9AA9-4040-8730-A53014B56C2A}"/>
    <dgm:cxn modelId="{32ED2522-2800-49CC-AEC2-1DFE0278D0CB}" srcId="{ABEDC945-B9C9-4FC5-9292-AD5639B0525B}" destId="{5401110B-709C-4D85-A269-FF424268C64B}" srcOrd="1" destOrd="0" parTransId="{756F6663-9A32-4BC9-AF54-C2E9515445AC}" sibTransId="{3CD040AE-2B81-4A2C-8042-8CE78C5A0F87}"/>
    <dgm:cxn modelId="{32258AA3-916F-4035-8BCA-D3059DBF106D}" type="presOf" srcId="{5401110B-709C-4D85-A269-FF424268C64B}" destId="{02DC90CF-E7E2-476F-ABF7-73C809D0AA8E}" srcOrd="0" destOrd="0" presId="urn:microsoft.com/office/officeart/2005/8/layout/default"/>
    <dgm:cxn modelId="{068EF54A-208C-4F91-8BC8-90200EAE94E6}" type="presParOf" srcId="{026B6702-6724-4787-9C02-F6CA7F68B001}" destId="{F1F59299-274B-4E48-B9D2-FCE7E7E19930}" srcOrd="0" destOrd="0" presId="urn:microsoft.com/office/officeart/2005/8/layout/default"/>
    <dgm:cxn modelId="{21A806DD-FEDA-4800-B6CB-3BA3AE5CB69B}" type="presParOf" srcId="{026B6702-6724-4787-9C02-F6CA7F68B001}" destId="{D8009E45-0410-4978-B982-4585391430E2}" srcOrd="1" destOrd="0" presId="urn:microsoft.com/office/officeart/2005/8/layout/default"/>
    <dgm:cxn modelId="{B272693B-923E-47D0-BC12-A4CC62667834}" type="presParOf" srcId="{026B6702-6724-4787-9C02-F6CA7F68B001}" destId="{02DC90CF-E7E2-476F-ABF7-73C809D0AA8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9D64F579-7DFA-E5F8-EB21-9591CEF0148B}"/>
              </a:ext>
            </a:extLst>
          </p:cNvPr>
          <p:cNvSpPr>
            <a:spLocks noGrp="1"/>
          </p:cNvSpPr>
          <p:nvPr>
            <p:ph type="dt" sz="half" idx="10"/>
          </p:nvPr>
        </p:nvSpPr>
        <p:spPr/>
        <p:txBody>
          <a:bodyPr/>
          <a:lstStyle>
            <a:lvl1pPr>
              <a:defRPr/>
            </a:lvl1pPr>
          </a:lstStyle>
          <a:p>
            <a:pPr>
              <a:defRPr/>
            </a:pPr>
            <a:fld id="{B4F175F6-C12E-4634-A4B2-5108984E1C72}" type="datetimeFigureOut">
              <a:rPr lang="en-GB"/>
              <a:pPr>
                <a:defRPr/>
              </a:pPr>
              <a:t>31/10/2024</a:t>
            </a:fld>
            <a:endParaRPr lang="en-GB"/>
          </a:p>
        </p:txBody>
      </p:sp>
      <p:sp>
        <p:nvSpPr>
          <p:cNvPr id="5" name="Footer Placeholder 4">
            <a:extLst>
              <a:ext uri="{FF2B5EF4-FFF2-40B4-BE49-F238E27FC236}">
                <a16:creationId xmlns="" xmlns:a16="http://schemas.microsoft.com/office/drawing/2014/main" id="{6D3DE978-0950-49DF-FC04-7B8565CB1FA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54E10685-0CA1-49B0-AD79-839B4D619930}"/>
              </a:ext>
            </a:extLst>
          </p:cNvPr>
          <p:cNvSpPr>
            <a:spLocks noGrp="1"/>
          </p:cNvSpPr>
          <p:nvPr>
            <p:ph type="sldNum" sz="quarter" idx="12"/>
          </p:nvPr>
        </p:nvSpPr>
        <p:spPr/>
        <p:txBody>
          <a:bodyPr/>
          <a:lstStyle>
            <a:lvl1pPr>
              <a:defRPr/>
            </a:lvl1pPr>
          </a:lstStyle>
          <a:p>
            <a:fld id="{1B5B1665-F300-481E-A9E1-54F611A26CC1}" type="slidenum">
              <a:rPr lang="en-GB" altLang="en-US"/>
              <a:pPr/>
              <a:t>‹#›</a:t>
            </a:fld>
            <a:endParaRPr lang="en-GB" altLang="en-US"/>
          </a:p>
        </p:txBody>
      </p:sp>
    </p:spTree>
    <p:extLst>
      <p:ext uri="{BB962C8B-B14F-4D97-AF65-F5344CB8AC3E}">
        <p14:creationId xmlns:p14="http://schemas.microsoft.com/office/powerpoint/2010/main" val="224297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23C8A67-DDA9-F29F-8C41-5E08DFD95B15}"/>
              </a:ext>
            </a:extLst>
          </p:cNvPr>
          <p:cNvSpPr>
            <a:spLocks noGrp="1"/>
          </p:cNvSpPr>
          <p:nvPr>
            <p:ph type="dt" sz="half" idx="10"/>
          </p:nvPr>
        </p:nvSpPr>
        <p:spPr/>
        <p:txBody>
          <a:bodyPr/>
          <a:lstStyle>
            <a:lvl1pPr>
              <a:defRPr/>
            </a:lvl1pPr>
          </a:lstStyle>
          <a:p>
            <a:pPr>
              <a:defRPr/>
            </a:pPr>
            <a:fld id="{415C8006-93C6-4CD7-BD87-BDC9391CC3D6}" type="datetimeFigureOut">
              <a:rPr lang="en-GB"/>
              <a:pPr>
                <a:defRPr/>
              </a:pPr>
              <a:t>31/10/2024</a:t>
            </a:fld>
            <a:endParaRPr lang="en-GB"/>
          </a:p>
        </p:txBody>
      </p:sp>
      <p:sp>
        <p:nvSpPr>
          <p:cNvPr id="5" name="Footer Placeholder 4">
            <a:extLst>
              <a:ext uri="{FF2B5EF4-FFF2-40B4-BE49-F238E27FC236}">
                <a16:creationId xmlns="" xmlns:a16="http://schemas.microsoft.com/office/drawing/2014/main" id="{8A25BDBF-F45D-6825-5E32-7C5F22287F1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561B4732-1A6D-DC5D-C8DD-C0598ED46E82}"/>
              </a:ext>
            </a:extLst>
          </p:cNvPr>
          <p:cNvSpPr>
            <a:spLocks noGrp="1"/>
          </p:cNvSpPr>
          <p:nvPr>
            <p:ph type="sldNum" sz="quarter" idx="12"/>
          </p:nvPr>
        </p:nvSpPr>
        <p:spPr/>
        <p:txBody>
          <a:bodyPr/>
          <a:lstStyle>
            <a:lvl1pPr>
              <a:defRPr/>
            </a:lvl1pPr>
          </a:lstStyle>
          <a:p>
            <a:fld id="{CF3F3B7B-E4BF-49E8-B89B-DFB70F8E1B8A}" type="slidenum">
              <a:rPr lang="en-GB" altLang="en-US"/>
              <a:pPr/>
              <a:t>‹#›</a:t>
            </a:fld>
            <a:endParaRPr lang="en-GB" altLang="en-US"/>
          </a:p>
        </p:txBody>
      </p:sp>
    </p:spTree>
    <p:extLst>
      <p:ext uri="{BB962C8B-B14F-4D97-AF65-F5344CB8AC3E}">
        <p14:creationId xmlns:p14="http://schemas.microsoft.com/office/powerpoint/2010/main" val="392247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4E44788-049A-A79A-E5A4-307E5D4AF582}"/>
              </a:ext>
            </a:extLst>
          </p:cNvPr>
          <p:cNvSpPr>
            <a:spLocks noGrp="1"/>
          </p:cNvSpPr>
          <p:nvPr>
            <p:ph type="dt" sz="half" idx="10"/>
          </p:nvPr>
        </p:nvSpPr>
        <p:spPr/>
        <p:txBody>
          <a:bodyPr/>
          <a:lstStyle>
            <a:lvl1pPr>
              <a:defRPr/>
            </a:lvl1pPr>
          </a:lstStyle>
          <a:p>
            <a:pPr>
              <a:defRPr/>
            </a:pPr>
            <a:fld id="{93F78212-F87C-4EC5-BBDA-1A725C183857}" type="datetimeFigureOut">
              <a:rPr lang="en-GB"/>
              <a:pPr>
                <a:defRPr/>
              </a:pPr>
              <a:t>31/10/2024</a:t>
            </a:fld>
            <a:endParaRPr lang="en-GB"/>
          </a:p>
        </p:txBody>
      </p:sp>
      <p:sp>
        <p:nvSpPr>
          <p:cNvPr id="5" name="Footer Placeholder 4">
            <a:extLst>
              <a:ext uri="{FF2B5EF4-FFF2-40B4-BE49-F238E27FC236}">
                <a16:creationId xmlns="" xmlns:a16="http://schemas.microsoft.com/office/drawing/2014/main" id="{CC4F9E4C-3960-516C-4EAE-A20C4D2FB414}"/>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66B68286-B7DC-A5E5-2BDD-E26A64F03ECB}"/>
              </a:ext>
            </a:extLst>
          </p:cNvPr>
          <p:cNvSpPr>
            <a:spLocks noGrp="1"/>
          </p:cNvSpPr>
          <p:nvPr>
            <p:ph type="sldNum" sz="quarter" idx="12"/>
          </p:nvPr>
        </p:nvSpPr>
        <p:spPr/>
        <p:txBody>
          <a:bodyPr/>
          <a:lstStyle>
            <a:lvl1pPr>
              <a:defRPr/>
            </a:lvl1pPr>
          </a:lstStyle>
          <a:p>
            <a:fld id="{79473C2F-9EED-4C29-810E-9E3A2AF1E2D7}" type="slidenum">
              <a:rPr lang="en-GB" altLang="en-US"/>
              <a:pPr/>
              <a:t>‹#›</a:t>
            </a:fld>
            <a:endParaRPr lang="en-GB" altLang="en-US"/>
          </a:p>
        </p:txBody>
      </p:sp>
    </p:spTree>
    <p:extLst>
      <p:ext uri="{BB962C8B-B14F-4D97-AF65-F5344CB8AC3E}">
        <p14:creationId xmlns:p14="http://schemas.microsoft.com/office/powerpoint/2010/main" val="1349378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88E29CC-02FA-4462-3F75-232E35D1574E}"/>
              </a:ext>
            </a:extLst>
          </p:cNvPr>
          <p:cNvSpPr>
            <a:spLocks noGrp="1"/>
          </p:cNvSpPr>
          <p:nvPr>
            <p:ph type="dt" sz="half" idx="10"/>
          </p:nvPr>
        </p:nvSpPr>
        <p:spPr/>
        <p:txBody>
          <a:bodyPr/>
          <a:lstStyle>
            <a:lvl1pPr>
              <a:defRPr/>
            </a:lvl1pPr>
          </a:lstStyle>
          <a:p>
            <a:pPr>
              <a:defRPr/>
            </a:pPr>
            <a:fld id="{D92EAF98-DEBA-4B13-9815-53FEE06EC3D3}" type="datetimeFigureOut">
              <a:rPr lang="en-GB"/>
              <a:pPr>
                <a:defRPr/>
              </a:pPr>
              <a:t>31/10/2024</a:t>
            </a:fld>
            <a:endParaRPr lang="en-GB"/>
          </a:p>
        </p:txBody>
      </p:sp>
      <p:sp>
        <p:nvSpPr>
          <p:cNvPr id="5" name="Footer Placeholder 4">
            <a:extLst>
              <a:ext uri="{FF2B5EF4-FFF2-40B4-BE49-F238E27FC236}">
                <a16:creationId xmlns="" xmlns:a16="http://schemas.microsoft.com/office/drawing/2014/main" id="{BB91C71B-32A9-E2ED-79DB-52680586D7A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31C321EC-309D-F424-42AE-2B0986AE1235}"/>
              </a:ext>
            </a:extLst>
          </p:cNvPr>
          <p:cNvSpPr>
            <a:spLocks noGrp="1"/>
          </p:cNvSpPr>
          <p:nvPr>
            <p:ph type="sldNum" sz="quarter" idx="12"/>
          </p:nvPr>
        </p:nvSpPr>
        <p:spPr/>
        <p:txBody>
          <a:bodyPr/>
          <a:lstStyle>
            <a:lvl1pPr>
              <a:defRPr/>
            </a:lvl1pPr>
          </a:lstStyle>
          <a:p>
            <a:fld id="{96F74C57-2B06-4DAB-98F4-43862D2333CF}" type="slidenum">
              <a:rPr lang="en-GB" altLang="en-US"/>
              <a:pPr/>
              <a:t>‹#›</a:t>
            </a:fld>
            <a:endParaRPr lang="en-GB" altLang="en-US"/>
          </a:p>
        </p:txBody>
      </p:sp>
    </p:spTree>
    <p:extLst>
      <p:ext uri="{BB962C8B-B14F-4D97-AF65-F5344CB8AC3E}">
        <p14:creationId xmlns:p14="http://schemas.microsoft.com/office/powerpoint/2010/main" val="32734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801D63E-754C-F01B-F468-D05BAFA9D83A}"/>
              </a:ext>
            </a:extLst>
          </p:cNvPr>
          <p:cNvSpPr>
            <a:spLocks noGrp="1"/>
          </p:cNvSpPr>
          <p:nvPr>
            <p:ph type="dt" sz="half" idx="10"/>
          </p:nvPr>
        </p:nvSpPr>
        <p:spPr/>
        <p:txBody>
          <a:bodyPr/>
          <a:lstStyle>
            <a:lvl1pPr>
              <a:defRPr/>
            </a:lvl1pPr>
          </a:lstStyle>
          <a:p>
            <a:pPr>
              <a:defRPr/>
            </a:pPr>
            <a:fld id="{4A7B8B15-6F76-46C7-A099-CC06947771FE}" type="datetimeFigureOut">
              <a:rPr lang="en-GB"/>
              <a:pPr>
                <a:defRPr/>
              </a:pPr>
              <a:t>31/10/2024</a:t>
            </a:fld>
            <a:endParaRPr lang="en-GB"/>
          </a:p>
        </p:txBody>
      </p:sp>
      <p:sp>
        <p:nvSpPr>
          <p:cNvPr id="5" name="Footer Placeholder 4">
            <a:extLst>
              <a:ext uri="{FF2B5EF4-FFF2-40B4-BE49-F238E27FC236}">
                <a16:creationId xmlns="" xmlns:a16="http://schemas.microsoft.com/office/drawing/2014/main" id="{207E093E-B8E6-8E1C-E82E-008165F8F7D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 xmlns:a16="http://schemas.microsoft.com/office/drawing/2014/main" id="{F688F4A8-38D4-20AE-21DC-210C7BFD959E}"/>
              </a:ext>
            </a:extLst>
          </p:cNvPr>
          <p:cNvSpPr>
            <a:spLocks noGrp="1"/>
          </p:cNvSpPr>
          <p:nvPr>
            <p:ph type="sldNum" sz="quarter" idx="12"/>
          </p:nvPr>
        </p:nvSpPr>
        <p:spPr/>
        <p:txBody>
          <a:bodyPr/>
          <a:lstStyle>
            <a:lvl1pPr>
              <a:defRPr/>
            </a:lvl1pPr>
          </a:lstStyle>
          <a:p>
            <a:fld id="{48A65DF3-44C5-47B1-8F45-E3B110CD15B5}" type="slidenum">
              <a:rPr lang="en-GB" altLang="en-US"/>
              <a:pPr/>
              <a:t>‹#›</a:t>
            </a:fld>
            <a:endParaRPr lang="en-GB" altLang="en-US"/>
          </a:p>
        </p:txBody>
      </p:sp>
    </p:spTree>
    <p:extLst>
      <p:ext uri="{BB962C8B-B14F-4D97-AF65-F5344CB8AC3E}">
        <p14:creationId xmlns:p14="http://schemas.microsoft.com/office/powerpoint/2010/main" val="3218479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 xmlns:a16="http://schemas.microsoft.com/office/drawing/2014/main" id="{A1F7645E-2BF6-CB14-C729-8DE07D46BD2D}"/>
              </a:ext>
            </a:extLst>
          </p:cNvPr>
          <p:cNvSpPr>
            <a:spLocks noGrp="1"/>
          </p:cNvSpPr>
          <p:nvPr>
            <p:ph type="dt" sz="half" idx="10"/>
          </p:nvPr>
        </p:nvSpPr>
        <p:spPr/>
        <p:txBody>
          <a:bodyPr/>
          <a:lstStyle>
            <a:lvl1pPr>
              <a:defRPr/>
            </a:lvl1pPr>
          </a:lstStyle>
          <a:p>
            <a:pPr>
              <a:defRPr/>
            </a:pPr>
            <a:fld id="{82AC05E9-B78B-4558-899C-967BD17E88AE}" type="datetimeFigureOut">
              <a:rPr lang="en-GB"/>
              <a:pPr>
                <a:defRPr/>
              </a:pPr>
              <a:t>31/10/2024</a:t>
            </a:fld>
            <a:endParaRPr lang="en-GB"/>
          </a:p>
        </p:txBody>
      </p:sp>
      <p:sp>
        <p:nvSpPr>
          <p:cNvPr id="6" name="Footer Placeholder 4">
            <a:extLst>
              <a:ext uri="{FF2B5EF4-FFF2-40B4-BE49-F238E27FC236}">
                <a16:creationId xmlns="" xmlns:a16="http://schemas.microsoft.com/office/drawing/2014/main" id="{335043CA-11C8-36A6-66D1-5C196548F80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EF63B476-9F9D-65F2-2FAE-19E43AAF35D2}"/>
              </a:ext>
            </a:extLst>
          </p:cNvPr>
          <p:cNvSpPr>
            <a:spLocks noGrp="1"/>
          </p:cNvSpPr>
          <p:nvPr>
            <p:ph type="sldNum" sz="quarter" idx="12"/>
          </p:nvPr>
        </p:nvSpPr>
        <p:spPr/>
        <p:txBody>
          <a:bodyPr/>
          <a:lstStyle>
            <a:lvl1pPr>
              <a:defRPr/>
            </a:lvl1pPr>
          </a:lstStyle>
          <a:p>
            <a:fld id="{0AB35851-120A-40B1-9288-1895F0F0145E}" type="slidenum">
              <a:rPr lang="en-GB" altLang="en-US"/>
              <a:pPr/>
              <a:t>‹#›</a:t>
            </a:fld>
            <a:endParaRPr lang="en-GB" altLang="en-US"/>
          </a:p>
        </p:txBody>
      </p:sp>
    </p:spTree>
    <p:extLst>
      <p:ext uri="{BB962C8B-B14F-4D97-AF65-F5344CB8AC3E}">
        <p14:creationId xmlns:p14="http://schemas.microsoft.com/office/powerpoint/2010/main" val="200583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 xmlns:a16="http://schemas.microsoft.com/office/drawing/2014/main" id="{3C092652-AF09-551E-DE56-903FCD4DD28F}"/>
              </a:ext>
            </a:extLst>
          </p:cNvPr>
          <p:cNvSpPr>
            <a:spLocks noGrp="1"/>
          </p:cNvSpPr>
          <p:nvPr>
            <p:ph type="dt" sz="half" idx="10"/>
          </p:nvPr>
        </p:nvSpPr>
        <p:spPr/>
        <p:txBody>
          <a:bodyPr/>
          <a:lstStyle>
            <a:lvl1pPr>
              <a:defRPr/>
            </a:lvl1pPr>
          </a:lstStyle>
          <a:p>
            <a:pPr>
              <a:defRPr/>
            </a:pPr>
            <a:fld id="{B9E3919F-EE56-4429-BACE-9FF905665397}" type="datetimeFigureOut">
              <a:rPr lang="en-GB"/>
              <a:pPr>
                <a:defRPr/>
              </a:pPr>
              <a:t>31/10/2024</a:t>
            </a:fld>
            <a:endParaRPr lang="en-GB"/>
          </a:p>
        </p:txBody>
      </p:sp>
      <p:sp>
        <p:nvSpPr>
          <p:cNvPr id="8" name="Footer Placeholder 4">
            <a:extLst>
              <a:ext uri="{FF2B5EF4-FFF2-40B4-BE49-F238E27FC236}">
                <a16:creationId xmlns="" xmlns:a16="http://schemas.microsoft.com/office/drawing/2014/main" id="{90135F4E-DDF3-3F4B-AFA1-618BB068E79A}"/>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 xmlns:a16="http://schemas.microsoft.com/office/drawing/2014/main" id="{F11E8F76-CC95-952C-BC96-A9911C345538}"/>
              </a:ext>
            </a:extLst>
          </p:cNvPr>
          <p:cNvSpPr>
            <a:spLocks noGrp="1"/>
          </p:cNvSpPr>
          <p:nvPr>
            <p:ph type="sldNum" sz="quarter" idx="12"/>
          </p:nvPr>
        </p:nvSpPr>
        <p:spPr/>
        <p:txBody>
          <a:bodyPr/>
          <a:lstStyle>
            <a:lvl1pPr>
              <a:defRPr/>
            </a:lvl1pPr>
          </a:lstStyle>
          <a:p>
            <a:fld id="{AFEE6F4C-B348-47B9-B7B3-72426E05908F}" type="slidenum">
              <a:rPr lang="en-GB" altLang="en-US"/>
              <a:pPr/>
              <a:t>‹#›</a:t>
            </a:fld>
            <a:endParaRPr lang="en-GB" altLang="en-US"/>
          </a:p>
        </p:txBody>
      </p:sp>
    </p:spTree>
    <p:extLst>
      <p:ext uri="{BB962C8B-B14F-4D97-AF65-F5344CB8AC3E}">
        <p14:creationId xmlns:p14="http://schemas.microsoft.com/office/powerpoint/2010/main" val="84618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 xmlns:a16="http://schemas.microsoft.com/office/drawing/2014/main" id="{1306A325-C0FA-01F8-CAEF-328EEFC45C04}"/>
              </a:ext>
            </a:extLst>
          </p:cNvPr>
          <p:cNvSpPr>
            <a:spLocks noGrp="1"/>
          </p:cNvSpPr>
          <p:nvPr>
            <p:ph type="dt" sz="half" idx="10"/>
          </p:nvPr>
        </p:nvSpPr>
        <p:spPr/>
        <p:txBody>
          <a:bodyPr/>
          <a:lstStyle>
            <a:lvl1pPr>
              <a:defRPr/>
            </a:lvl1pPr>
          </a:lstStyle>
          <a:p>
            <a:pPr>
              <a:defRPr/>
            </a:pPr>
            <a:fld id="{107640DA-C83F-4DFC-9B23-C2B65C7A965E}" type="datetimeFigureOut">
              <a:rPr lang="en-GB"/>
              <a:pPr>
                <a:defRPr/>
              </a:pPr>
              <a:t>31/10/2024</a:t>
            </a:fld>
            <a:endParaRPr lang="en-GB"/>
          </a:p>
        </p:txBody>
      </p:sp>
      <p:sp>
        <p:nvSpPr>
          <p:cNvPr id="4" name="Footer Placeholder 4">
            <a:extLst>
              <a:ext uri="{FF2B5EF4-FFF2-40B4-BE49-F238E27FC236}">
                <a16:creationId xmlns="" xmlns:a16="http://schemas.microsoft.com/office/drawing/2014/main" id="{50FF37DF-EE0C-A679-628E-F383EF36871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 xmlns:a16="http://schemas.microsoft.com/office/drawing/2014/main" id="{10EADC93-DD77-267C-4796-B7C105D70B1A}"/>
              </a:ext>
            </a:extLst>
          </p:cNvPr>
          <p:cNvSpPr>
            <a:spLocks noGrp="1"/>
          </p:cNvSpPr>
          <p:nvPr>
            <p:ph type="sldNum" sz="quarter" idx="12"/>
          </p:nvPr>
        </p:nvSpPr>
        <p:spPr/>
        <p:txBody>
          <a:bodyPr/>
          <a:lstStyle>
            <a:lvl1pPr>
              <a:defRPr/>
            </a:lvl1pPr>
          </a:lstStyle>
          <a:p>
            <a:fld id="{7891D7D3-9781-4DAF-9F61-48D51FBDB820}" type="slidenum">
              <a:rPr lang="en-GB" altLang="en-US"/>
              <a:pPr/>
              <a:t>‹#›</a:t>
            </a:fld>
            <a:endParaRPr lang="en-GB" altLang="en-US"/>
          </a:p>
        </p:txBody>
      </p:sp>
    </p:spTree>
    <p:extLst>
      <p:ext uri="{BB962C8B-B14F-4D97-AF65-F5344CB8AC3E}">
        <p14:creationId xmlns:p14="http://schemas.microsoft.com/office/powerpoint/2010/main" val="58846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C5E670BA-57D9-6E45-FDD7-6655045C3144}"/>
              </a:ext>
            </a:extLst>
          </p:cNvPr>
          <p:cNvSpPr>
            <a:spLocks noGrp="1"/>
          </p:cNvSpPr>
          <p:nvPr>
            <p:ph type="dt" sz="half" idx="10"/>
          </p:nvPr>
        </p:nvSpPr>
        <p:spPr/>
        <p:txBody>
          <a:bodyPr/>
          <a:lstStyle>
            <a:lvl1pPr>
              <a:defRPr/>
            </a:lvl1pPr>
          </a:lstStyle>
          <a:p>
            <a:pPr>
              <a:defRPr/>
            </a:pPr>
            <a:fld id="{13C0EE34-122D-4A3A-8AFE-255F3045DC29}" type="datetimeFigureOut">
              <a:rPr lang="en-GB"/>
              <a:pPr>
                <a:defRPr/>
              </a:pPr>
              <a:t>31/10/2024</a:t>
            </a:fld>
            <a:endParaRPr lang="en-GB"/>
          </a:p>
        </p:txBody>
      </p:sp>
      <p:sp>
        <p:nvSpPr>
          <p:cNvPr id="3" name="Footer Placeholder 4">
            <a:extLst>
              <a:ext uri="{FF2B5EF4-FFF2-40B4-BE49-F238E27FC236}">
                <a16:creationId xmlns="" xmlns:a16="http://schemas.microsoft.com/office/drawing/2014/main" id="{2EA86CFB-8E9D-EFF6-ABD2-217258BD2A2D}"/>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 xmlns:a16="http://schemas.microsoft.com/office/drawing/2014/main" id="{49DF54BE-D2D9-252F-0B40-6ED0F67BF1BB}"/>
              </a:ext>
            </a:extLst>
          </p:cNvPr>
          <p:cNvSpPr>
            <a:spLocks noGrp="1"/>
          </p:cNvSpPr>
          <p:nvPr>
            <p:ph type="sldNum" sz="quarter" idx="12"/>
          </p:nvPr>
        </p:nvSpPr>
        <p:spPr/>
        <p:txBody>
          <a:bodyPr/>
          <a:lstStyle>
            <a:lvl1pPr>
              <a:defRPr/>
            </a:lvl1pPr>
          </a:lstStyle>
          <a:p>
            <a:fld id="{9CE66135-714B-45BA-AEEC-F66597980761}" type="slidenum">
              <a:rPr lang="en-GB" altLang="en-US"/>
              <a:pPr/>
              <a:t>‹#›</a:t>
            </a:fld>
            <a:endParaRPr lang="en-GB" altLang="en-US"/>
          </a:p>
        </p:txBody>
      </p:sp>
    </p:spTree>
    <p:extLst>
      <p:ext uri="{BB962C8B-B14F-4D97-AF65-F5344CB8AC3E}">
        <p14:creationId xmlns:p14="http://schemas.microsoft.com/office/powerpoint/2010/main" val="254424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CEEB6981-26F5-C1C0-3386-F30C008ABA76}"/>
              </a:ext>
            </a:extLst>
          </p:cNvPr>
          <p:cNvSpPr>
            <a:spLocks noGrp="1"/>
          </p:cNvSpPr>
          <p:nvPr>
            <p:ph type="dt" sz="half" idx="10"/>
          </p:nvPr>
        </p:nvSpPr>
        <p:spPr/>
        <p:txBody>
          <a:bodyPr/>
          <a:lstStyle>
            <a:lvl1pPr>
              <a:defRPr/>
            </a:lvl1pPr>
          </a:lstStyle>
          <a:p>
            <a:pPr>
              <a:defRPr/>
            </a:pPr>
            <a:fld id="{378DB0DA-3193-4AEB-A29D-3B74A2D3D444}" type="datetimeFigureOut">
              <a:rPr lang="en-GB"/>
              <a:pPr>
                <a:defRPr/>
              </a:pPr>
              <a:t>31/10/2024</a:t>
            </a:fld>
            <a:endParaRPr lang="en-GB"/>
          </a:p>
        </p:txBody>
      </p:sp>
      <p:sp>
        <p:nvSpPr>
          <p:cNvPr id="6" name="Footer Placeholder 4">
            <a:extLst>
              <a:ext uri="{FF2B5EF4-FFF2-40B4-BE49-F238E27FC236}">
                <a16:creationId xmlns="" xmlns:a16="http://schemas.microsoft.com/office/drawing/2014/main" id="{32C91044-C128-C1F1-C0BE-633AE99B036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FA8CB3E8-EFFA-224E-9D74-78B1F1B32C04}"/>
              </a:ext>
            </a:extLst>
          </p:cNvPr>
          <p:cNvSpPr>
            <a:spLocks noGrp="1"/>
          </p:cNvSpPr>
          <p:nvPr>
            <p:ph type="sldNum" sz="quarter" idx="12"/>
          </p:nvPr>
        </p:nvSpPr>
        <p:spPr/>
        <p:txBody>
          <a:bodyPr/>
          <a:lstStyle>
            <a:lvl1pPr>
              <a:defRPr/>
            </a:lvl1pPr>
          </a:lstStyle>
          <a:p>
            <a:fld id="{BE0056EF-A190-41BA-9E4E-C46B7D7A2214}" type="slidenum">
              <a:rPr lang="en-GB" altLang="en-US"/>
              <a:pPr/>
              <a:t>‹#›</a:t>
            </a:fld>
            <a:endParaRPr lang="en-GB" altLang="en-US"/>
          </a:p>
        </p:txBody>
      </p:sp>
    </p:spTree>
    <p:extLst>
      <p:ext uri="{BB962C8B-B14F-4D97-AF65-F5344CB8AC3E}">
        <p14:creationId xmlns:p14="http://schemas.microsoft.com/office/powerpoint/2010/main" val="947887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 xmlns:a16="http://schemas.microsoft.com/office/drawing/2014/main" id="{7A9DC093-8E18-B8FC-35CE-4BEE369C5D4A}"/>
              </a:ext>
            </a:extLst>
          </p:cNvPr>
          <p:cNvSpPr>
            <a:spLocks noGrp="1"/>
          </p:cNvSpPr>
          <p:nvPr>
            <p:ph type="dt" sz="half" idx="10"/>
          </p:nvPr>
        </p:nvSpPr>
        <p:spPr/>
        <p:txBody>
          <a:bodyPr/>
          <a:lstStyle>
            <a:lvl1pPr>
              <a:defRPr/>
            </a:lvl1pPr>
          </a:lstStyle>
          <a:p>
            <a:pPr>
              <a:defRPr/>
            </a:pPr>
            <a:fld id="{C6747C9A-7E0C-4A3E-B4EE-41CD9D503099}" type="datetimeFigureOut">
              <a:rPr lang="en-GB"/>
              <a:pPr>
                <a:defRPr/>
              </a:pPr>
              <a:t>31/10/2024</a:t>
            </a:fld>
            <a:endParaRPr lang="en-GB"/>
          </a:p>
        </p:txBody>
      </p:sp>
      <p:sp>
        <p:nvSpPr>
          <p:cNvPr id="6" name="Footer Placeholder 4">
            <a:extLst>
              <a:ext uri="{FF2B5EF4-FFF2-40B4-BE49-F238E27FC236}">
                <a16:creationId xmlns="" xmlns:a16="http://schemas.microsoft.com/office/drawing/2014/main" id="{A2A35108-7C9E-7B71-FA32-BF6DA6CB3AC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 xmlns:a16="http://schemas.microsoft.com/office/drawing/2014/main" id="{4844F70D-B73B-0055-9028-E7401784FEEE}"/>
              </a:ext>
            </a:extLst>
          </p:cNvPr>
          <p:cNvSpPr>
            <a:spLocks noGrp="1"/>
          </p:cNvSpPr>
          <p:nvPr>
            <p:ph type="sldNum" sz="quarter" idx="12"/>
          </p:nvPr>
        </p:nvSpPr>
        <p:spPr/>
        <p:txBody>
          <a:bodyPr/>
          <a:lstStyle>
            <a:lvl1pPr>
              <a:defRPr/>
            </a:lvl1pPr>
          </a:lstStyle>
          <a:p>
            <a:fld id="{A23C1D34-420D-43CE-8444-B80BB4E5EEA4}" type="slidenum">
              <a:rPr lang="en-GB" altLang="en-US"/>
              <a:pPr/>
              <a:t>‹#›</a:t>
            </a:fld>
            <a:endParaRPr lang="en-GB" altLang="en-US"/>
          </a:p>
        </p:txBody>
      </p:sp>
    </p:spTree>
    <p:extLst>
      <p:ext uri="{BB962C8B-B14F-4D97-AF65-F5344CB8AC3E}">
        <p14:creationId xmlns:p14="http://schemas.microsoft.com/office/powerpoint/2010/main" val="1718384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C013B2CE-DB17-FCBA-88FF-26DCE23C223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 xmlns:a16="http://schemas.microsoft.com/office/drawing/2014/main" id="{DDFB0604-63F3-2C37-3654-A8E01194FB1B}"/>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 xmlns:a16="http://schemas.microsoft.com/office/drawing/2014/main" id="{7D8EA838-2C8E-BF13-B27F-36F2E9B550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957A6C5-C930-4408-88E3-54A720D9D424}" type="datetimeFigureOut">
              <a:rPr lang="en-GB"/>
              <a:pPr>
                <a:defRPr/>
              </a:pPr>
              <a:t>31/10/2024</a:t>
            </a:fld>
            <a:endParaRPr lang="en-GB"/>
          </a:p>
        </p:txBody>
      </p:sp>
      <p:sp>
        <p:nvSpPr>
          <p:cNvPr id="5" name="Footer Placeholder 4">
            <a:extLst>
              <a:ext uri="{FF2B5EF4-FFF2-40B4-BE49-F238E27FC236}">
                <a16:creationId xmlns="" xmlns:a16="http://schemas.microsoft.com/office/drawing/2014/main" id="{A1C0E2D4-4AFA-31D0-1A18-21788D83E1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 xmlns:a16="http://schemas.microsoft.com/office/drawing/2014/main" id="{A25F5201-A85C-2826-D00B-8343C00BEFB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AA1D8C2-970B-4226-AF94-C6AD6860EAB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arliament.scot/-/media/files/legislation/proposed-members-bills/assisteddyingconsultationsummaryfinaldraft.pdf" TargetMode="External"/><Relationship Id="rId2" Type="http://schemas.openxmlformats.org/officeDocument/2006/relationships/hyperlink" Target="https://www.parliament.scot/-/media/files/legislation/proposed-members-bills/assisted-dying-for-terminally-ill-adults-scotland-consultation-2021-final.pdf" TargetMode="External"/><Relationship Id="rId1" Type="http://schemas.openxmlformats.org/officeDocument/2006/relationships/slideLayout" Target="../slideLayouts/slideLayout2.xml"/><Relationship Id="rId4" Type="http://schemas.openxmlformats.org/officeDocument/2006/relationships/hyperlink" Target="http://www.assisteddying.scot/"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palliativecarescotland.org.uk/content/publications/Final-AD-Response-Web.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hyperlink" Target="https://www.goodlifedeathgrief.org.u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palliativecarescotland.org.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ur01.safelinks.protection.outlook.com/?url=https://consult.gov.scot/healthcare-quality-and-improvement/palliative-care-matters-for-all&amp;data=05|02|Claire.ONeill5@nhs.scot|181c289a2eb445cc09de08dce2dea4cc|10efe0bda0304bca809cb5e6745e499a|0|0|638634693094737853|Unknown|TWFpbGZsb3d8eyJWIjoiMC4wLjAwMDAiLCJQIjoiV2luMzIiLCJBTiI6Ik1haWwiLCJXVCI6Mn0%3D|0|||&amp;sdata=BNcWYyEj%2BPhxX9DJiEb6XNotQ13ZONx90tZgSCeLRZc%3D&amp;reserved=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palliativecarescotland.org.uk/content/publications/1631014004_FINAL-ESE-summary.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rofessionals.hospiceuk.org/docs/default-source/default-document-library/huk-future-of-hospice-care-in-scotland-summary-report---final-pdf.pdf?sfvrsn=0&amp;_ga=2.229846939.626780498.1652776694-16409821.1652776694"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cottishcare.org/wp-content/uploads/2020/07/Bereavement-Charter-without-logos.pdf" TargetMode="External"/><Relationship Id="rId2" Type="http://schemas.openxmlformats.org/officeDocument/2006/relationships/hyperlink" Target="https://www.sad.scot.nhs.uk/bereavement-chart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FFD48BC7-DC40-47DE-87EE-9F4B6ECB9A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 xmlns:a16="http://schemas.microsoft.com/office/drawing/2014/main" id="{E502BBC7-2C76-46F3-BC24-5985BC13DB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 xmlns:a16="http://schemas.microsoft.com/office/drawing/2014/main" id="{C7F28D52-2A5F-4D23-81AE-7CB8B591C7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9ECB5B6A-4A68-53EB-32AC-C89D1EB3D131}"/>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eaLnBrk="1" hangingPunct="1"/>
            <a:r>
              <a:rPr lang="en-US" sz="6100" kern="1200" dirty="0">
                <a:latin typeface="+mj-lt"/>
                <a:ea typeface="+mj-ea"/>
                <a:cs typeface="+mj-cs"/>
              </a:rPr>
              <a:t>      Palliative and End of Life Care </a:t>
            </a:r>
            <a:r>
              <a:rPr lang="en-US" sz="6100" dirty="0"/>
              <a:t>Strategic /Policy Drivers</a:t>
            </a:r>
            <a:endParaRPr lang="en-US" sz="6100" kern="1200" dirty="0">
              <a:cs typeface="Calibri Light"/>
            </a:endParaRPr>
          </a:p>
        </p:txBody>
      </p:sp>
      <p:sp>
        <p:nvSpPr>
          <p:cNvPr id="14" name="Rectangle 13">
            <a:extLst>
              <a:ext uri="{FF2B5EF4-FFF2-40B4-BE49-F238E27FC236}">
                <a16:creationId xmlns="" xmlns:a16="http://schemas.microsoft.com/office/drawing/2014/main" id="{3629484E-3792-4B3D-89AD-7C8A1ED0E0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78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Isosceles Triangle 29">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Graphical user interface, text, application, Word&#10;&#10;Description automatically generated">
            <a:extLst>
              <a:ext uri="{FF2B5EF4-FFF2-40B4-BE49-F238E27FC236}">
                <a16:creationId xmlns="" xmlns:a16="http://schemas.microsoft.com/office/drawing/2014/main" id="{88BA6630-6309-0039-DBCC-9E92039063CA}"/>
              </a:ext>
            </a:extLst>
          </p:cNvPr>
          <p:cNvPicPr>
            <a:picLocks noGrp="1" noChangeAspect="1"/>
          </p:cNvPicPr>
          <p:nvPr>
            <p:ph idx="1"/>
          </p:nvPr>
        </p:nvPicPr>
        <p:blipFill>
          <a:blip r:embed="rId2"/>
          <a:stretch>
            <a:fillRect/>
          </a:stretch>
        </p:blipFill>
        <p:spPr>
          <a:xfrm>
            <a:off x="864952" y="643467"/>
            <a:ext cx="10462095" cy="5571065"/>
          </a:xfrm>
          <a:prstGeom prst="rect">
            <a:avLst/>
          </a:prstGeom>
          <a:ln>
            <a:noFill/>
          </a:ln>
        </p:spPr>
      </p:pic>
      <p:sp>
        <p:nvSpPr>
          <p:cNvPr id="32" name="Isosceles Triangle 31">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5529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11D71C-5BD2-A296-511F-BEC2C158147C}"/>
              </a:ext>
            </a:extLst>
          </p:cNvPr>
          <p:cNvSpPr>
            <a:spLocks noGrp="1"/>
          </p:cNvSpPr>
          <p:nvPr>
            <p:ph type="title"/>
          </p:nvPr>
        </p:nvSpPr>
        <p:spPr/>
        <p:txBody>
          <a:bodyPr/>
          <a:lstStyle/>
          <a:p>
            <a:r>
              <a:rPr lang="en-GB" dirty="0">
                <a:cs typeface="Calibri Light"/>
              </a:rPr>
              <a:t>Assisted Dying Bill</a:t>
            </a:r>
            <a:endParaRPr lang="en-GB" dirty="0"/>
          </a:p>
        </p:txBody>
      </p:sp>
      <p:sp>
        <p:nvSpPr>
          <p:cNvPr id="3" name="Content Placeholder 2">
            <a:extLst>
              <a:ext uri="{FF2B5EF4-FFF2-40B4-BE49-F238E27FC236}">
                <a16:creationId xmlns="" xmlns:a16="http://schemas.microsoft.com/office/drawing/2014/main" id="{670C9823-7C55-C92B-8D01-8DB0B5F23083}"/>
              </a:ext>
            </a:extLst>
          </p:cNvPr>
          <p:cNvSpPr>
            <a:spLocks noGrp="1"/>
          </p:cNvSpPr>
          <p:nvPr>
            <p:ph idx="1"/>
          </p:nvPr>
        </p:nvSpPr>
        <p:spPr>
          <a:xfrm>
            <a:off x="838200" y="1575594"/>
            <a:ext cx="10515600" cy="4601369"/>
          </a:xfrm>
        </p:spPr>
        <p:txBody>
          <a:bodyPr/>
          <a:lstStyle/>
          <a:p>
            <a:r>
              <a:rPr lang="en-GB" dirty="0">
                <a:solidFill>
                  <a:srgbClr val="1C1C1C"/>
                </a:solidFill>
              </a:rPr>
              <a:t>Proposed Assisted Dying for Terminally Ill Adults (Scotland) Bill</a:t>
            </a:r>
            <a:endParaRPr lang="en-GB" dirty="0">
              <a:ea typeface="Calibri" panose="020F0502020204030204"/>
              <a:cs typeface="Calibri" panose="020F0502020204030204"/>
            </a:endParaRPr>
          </a:p>
          <a:p>
            <a:r>
              <a:rPr lang="en-GB" sz="1200">
                <a:solidFill>
                  <a:srgbClr val="1C1C1C"/>
                </a:solidFill>
                <a:ea typeface="+mn-lt"/>
                <a:cs typeface="+mn-lt"/>
              </a:rPr>
              <a:t>Liam McArthur, Orkney Islands, Scottish Liberal Democrats</a:t>
            </a:r>
            <a:endParaRPr lang="en-GB"/>
          </a:p>
          <a:p>
            <a:r>
              <a:rPr lang="en-GB" sz="1200" dirty="0">
                <a:solidFill>
                  <a:srgbClr val="1C1C1C"/>
                </a:solidFill>
                <a:ea typeface="+mn-lt"/>
                <a:cs typeface="+mn-lt"/>
              </a:rPr>
              <a:t>This is a proposal for a Member’s Bill</a:t>
            </a:r>
            <a:endParaRPr lang="en-GB" dirty="0"/>
          </a:p>
          <a:p>
            <a:r>
              <a:rPr lang="en-GB" sz="1800" dirty="0">
                <a:solidFill>
                  <a:srgbClr val="1C1C1C"/>
                </a:solidFill>
              </a:rPr>
              <a:t>Draft proposal</a:t>
            </a:r>
            <a:endParaRPr lang="en-GB" dirty="0"/>
          </a:p>
          <a:p>
            <a:r>
              <a:rPr lang="en-GB" sz="1200" dirty="0">
                <a:solidFill>
                  <a:srgbClr val="1C1C1C"/>
                </a:solidFill>
                <a:ea typeface="+mn-lt"/>
                <a:cs typeface="+mn-lt"/>
              </a:rPr>
              <a:t>Date lodged: 22 September 2021</a:t>
            </a:r>
            <a:endParaRPr lang="en-GB" dirty="0"/>
          </a:p>
          <a:p>
            <a:r>
              <a:rPr lang="en-GB" sz="1200" dirty="0">
                <a:solidFill>
                  <a:srgbClr val="1C1C1C"/>
                </a:solidFill>
                <a:ea typeface="+mn-lt"/>
                <a:cs typeface="+mn-lt"/>
              </a:rPr>
              <a:t>This is a proposal for a Member's Bill to enable competent adults who are terminally ill to be provided at their request with assistance to end their life.</a:t>
            </a:r>
            <a:endParaRPr lang="en-GB" dirty="0"/>
          </a:p>
          <a:p>
            <a:r>
              <a:rPr lang="en-GB" sz="1200" dirty="0">
                <a:solidFill>
                  <a:srgbClr val="1C1C1C"/>
                </a:solidFill>
                <a:ea typeface="+mn-lt"/>
                <a:cs typeface="+mn-lt"/>
              </a:rPr>
              <a:t>Consultation closed on 22 December 2021</a:t>
            </a:r>
            <a:endParaRPr lang="en-GB" dirty="0"/>
          </a:p>
          <a:p>
            <a:r>
              <a:rPr lang="en-GB" sz="1200" dirty="0">
                <a:solidFill>
                  <a:srgbClr val="1C1C1C"/>
                </a:solidFill>
                <a:ea typeface="+mn-lt"/>
                <a:cs typeface="+mn-lt"/>
              </a:rPr>
              <a:t>Accompanied by </a:t>
            </a:r>
            <a:r>
              <a:rPr lang="en-GB" sz="1200" u="sng" dirty="0">
                <a:solidFill>
                  <a:srgbClr val="500778"/>
                </a:solidFill>
                <a:ea typeface="+mn-lt"/>
                <a:cs typeface="+mn-lt"/>
                <a:hlinkClick r:id="rId2"/>
              </a:rPr>
              <a:t>Consultation Document</a:t>
            </a:r>
            <a:endParaRPr lang="en-GB"/>
          </a:p>
          <a:p>
            <a:r>
              <a:rPr lang="en-GB" sz="1800" dirty="0">
                <a:solidFill>
                  <a:srgbClr val="1C1C1C"/>
                </a:solidFill>
              </a:rPr>
              <a:t>Final proposal</a:t>
            </a:r>
            <a:endParaRPr lang="en-GB" dirty="0"/>
          </a:p>
          <a:p>
            <a:r>
              <a:rPr lang="en-GB" sz="1200" dirty="0">
                <a:solidFill>
                  <a:srgbClr val="1C1C1C"/>
                </a:solidFill>
                <a:ea typeface="+mn-lt"/>
                <a:cs typeface="+mn-lt"/>
              </a:rPr>
              <a:t>Date lodged: 08 September 2022</a:t>
            </a:r>
            <a:endParaRPr lang="en-GB" dirty="0"/>
          </a:p>
          <a:p>
            <a:r>
              <a:rPr lang="en-GB" sz="1200" dirty="0">
                <a:solidFill>
                  <a:srgbClr val="1C1C1C"/>
                </a:solidFill>
                <a:ea typeface="+mn-lt"/>
                <a:cs typeface="+mn-lt"/>
              </a:rPr>
              <a:t>A proposal for a Member's Bill to enable competent adults who are terminally ill to be provided at their request with assistance to end their life and to provide for the collection and reporting of relevant data.</a:t>
            </a:r>
            <a:endParaRPr lang="en-GB" dirty="0"/>
          </a:p>
          <a:p>
            <a:r>
              <a:rPr lang="en-GB" sz="1200" dirty="0">
                <a:solidFill>
                  <a:srgbClr val="1C1C1C"/>
                </a:solidFill>
                <a:ea typeface="+mn-lt"/>
                <a:cs typeface="+mn-lt"/>
              </a:rPr>
              <a:t>Consultation summary (including a link to the published responses): </a:t>
            </a:r>
            <a:r>
              <a:rPr lang="en-GB" sz="1200" u="sng" dirty="0">
                <a:solidFill>
                  <a:srgbClr val="500778"/>
                </a:solidFill>
                <a:ea typeface="+mn-lt"/>
                <a:cs typeface="+mn-lt"/>
                <a:hlinkClick r:id="rId3"/>
              </a:rPr>
              <a:t>Consultation Summary</a:t>
            </a:r>
            <a:endParaRPr lang="en-GB"/>
          </a:p>
          <a:p>
            <a:r>
              <a:rPr lang="en-GB" sz="1200" dirty="0">
                <a:solidFill>
                  <a:srgbClr val="1C1C1C"/>
                </a:solidFill>
                <a:ea typeface="+mn-lt"/>
                <a:cs typeface="+mn-lt"/>
              </a:rPr>
              <a:t>Gaelic, British Sign Language (BSL) and Easy Read versions of the summary have been produced by Liam McArthur and can be accessed at </a:t>
            </a:r>
            <a:r>
              <a:rPr lang="en-GB" sz="1200" u="sng" dirty="0">
                <a:ea typeface="+mn-lt"/>
                <a:cs typeface="+mn-lt"/>
                <a:hlinkClick r:id="rId4"/>
              </a:rPr>
              <a:t>www.assisteddying.scot</a:t>
            </a:r>
            <a:endParaRPr lang="en-GB"/>
          </a:p>
          <a:p>
            <a:endParaRPr lang="en-GB" dirty="0">
              <a:ea typeface="Calibri"/>
              <a:cs typeface="Calibri"/>
            </a:endParaRPr>
          </a:p>
        </p:txBody>
      </p:sp>
    </p:spTree>
    <p:extLst>
      <p:ext uri="{BB962C8B-B14F-4D97-AF65-F5344CB8AC3E}">
        <p14:creationId xmlns:p14="http://schemas.microsoft.com/office/powerpoint/2010/main" val="387235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376966-C6A0-C942-07CB-8A25FC222BA3}"/>
              </a:ext>
            </a:extLst>
          </p:cNvPr>
          <p:cNvSpPr>
            <a:spLocks noGrp="1"/>
          </p:cNvSpPr>
          <p:nvPr>
            <p:ph type="title"/>
          </p:nvPr>
        </p:nvSpPr>
        <p:spPr/>
        <p:txBody>
          <a:bodyPr/>
          <a:lstStyle/>
          <a:p>
            <a:r>
              <a:rPr lang="en-US" dirty="0">
                <a:cs typeface="Calibri Light"/>
              </a:rPr>
              <a:t>Consultation</a:t>
            </a:r>
            <a:endParaRPr lang="en-US" dirty="0"/>
          </a:p>
        </p:txBody>
      </p:sp>
      <p:sp>
        <p:nvSpPr>
          <p:cNvPr id="3" name="Content Placeholder 2">
            <a:extLst>
              <a:ext uri="{FF2B5EF4-FFF2-40B4-BE49-F238E27FC236}">
                <a16:creationId xmlns="" xmlns:a16="http://schemas.microsoft.com/office/drawing/2014/main" id="{70153B8D-ADBF-47AB-9688-83D2649D1749}"/>
              </a:ext>
            </a:extLst>
          </p:cNvPr>
          <p:cNvSpPr>
            <a:spLocks noGrp="1"/>
          </p:cNvSpPr>
          <p:nvPr>
            <p:ph idx="1"/>
          </p:nvPr>
        </p:nvSpPr>
        <p:spPr/>
        <p:txBody>
          <a:bodyPr/>
          <a:lstStyle/>
          <a:p>
            <a:r>
              <a:rPr lang="en-US" dirty="0">
                <a:ea typeface="+mn-lt"/>
                <a:cs typeface="+mn-lt"/>
                <a:hlinkClick r:id="rId2"/>
              </a:rPr>
              <a:t>Final-AD-Response-Web.pdf (palliativecarescotland.org.uk)</a:t>
            </a:r>
          </a:p>
          <a:p>
            <a:endParaRPr lang="en-US" dirty="0">
              <a:cs typeface="Calibri"/>
            </a:endParaRPr>
          </a:p>
        </p:txBody>
      </p:sp>
    </p:spTree>
    <p:extLst>
      <p:ext uri="{BB962C8B-B14F-4D97-AF65-F5344CB8AC3E}">
        <p14:creationId xmlns:p14="http://schemas.microsoft.com/office/powerpoint/2010/main" val="127818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64C8A5-2027-8740-0483-FE039814D17C}"/>
              </a:ext>
            </a:extLst>
          </p:cNvPr>
          <p:cNvSpPr>
            <a:spLocks noGrp="1"/>
          </p:cNvSpPr>
          <p:nvPr>
            <p:ph type="title"/>
          </p:nvPr>
        </p:nvSpPr>
        <p:spPr/>
        <p:txBody>
          <a:bodyPr/>
          <a:lstStyle/>
          <a:p>
            <a:r>
              <a:rPr lang="en-US" dirty="0">
                <a:cs typeface="Calibri Light"/>
              </a:rPr>
              <a:t>Relevant strategies and policy drivers....</a:t>
            </a:r>
          </a:p>
        </p:txBody>
      </p:sp>
      <p:sp>
        <p:nvSpPr>
          <p:cNvPr id="3" name="Content Placeholder 2">
            <a:extLst>
              <a:ext uri="{FF2B5EF4-FFF2-40B4-BE49-F238E27FC236}">
                <a16:creationId xmlns="" xmlns:a16="http://schemas.microsoft.com/office/drawing/2014/main" id="{2AC61746-443C-7F1E-39DA-837B84CEBCD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89245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6FD8A8-D35A-1127-6A6C-EBB27652CE9A}"/>
              </a:ext>
            </a:extLst>
          </p:cNvPr>
          <p:cNvSpPr>
            <a:spLocks noGrp="1"/>
          </p:cNvSpPr>
          <p:nvPr>
            <p:ph type="title"/>
          </p:nvPr>
        </p:nvSpPr>
        <p:spPr/>
        <p:txBody>
          <a:bodyPr/>
          <a:lstStyle/>
          <a:p>
            <a:r>
              <a:rPr lang="en-US" dirty="0">
                <a:cs typeface="Calibri Light"/>
              </a:rPr>
              <a:t>Other strategies and policy drivers?</a:t>
            </a:r>
          </a:p>
        </p:txBody>
      </p:sp>
      <p:sp>
        <p:nvSpPr>
          <p:cNvPr id="3" name="Content Placeholder 2">
            <a:extLst>
              <a:ext uri="{FF2B5EF4-FFF2-40B4-BE49-F238E27FC236}">
                <a16:creationId xmlns="" xmlns:a16="http://schemas.microsoft.com/office/drawing/2014/main" id="{0E8BC878-8085-D721-BC59-EEFF3D2EF904}"/>
              </a:ext>
            </a:extLst>
          </p:cNvPr>
          <p:cNvSpPr>
            <a:spLocks noGrp="1"/>
          </p:cNvSpPr>
          <p:nvPr>
            <p:ph idx="1"/>
          </p:nvPr>
        </p:nvSpPr>
        <p:spPr/>
        <p:txBody>
          <a:bodyPr/>
          <a:lstStyle/>
          <a:p>
            <a:r>
              <a:rPr lang="en-US" dirty="0">
                <a:cs typeface="Calibri"/>
              </a:rPr>
              <a:t>Digital health and care strategy 2021</a:t>
            </a:r>
          </a:p>
          <a:p>
            <a:r>
              <a:rPr lang="en-US" dirty="0">
                <a:cs typeface="Calibri"/>
              </a:rPr>
              <a:t>Quality Strategy 2010</a:t>
            </a:r>
          </a:p>
          <a:p>
            <a:r>
              <a:rPr lang="en-US" dirty="0">
                <a:cs typeface="Calibri"/>
              </a:rPr>
              <a:t>Values based health and care 2022</a:t>
            </a:r>
          </a:p>
          <a:p>
            <a:endParaRPr lang="en-US"/>
          </a:p>
        </p:txBody>
      </p:sp>
      <p:pic>
        <p:nvPicPr>
          <p:cNvPr id="4" name="Picture 3" descr="A close-up of a poster&#10;&#10;Description automatically generated">
            <a:extLst>
              <a:ext uri="{FF2B5EF4-FFF2-40B4-BE49-F238E27FC236}">
                <a16:creationId xmlns="" xmlns:a16="http://schemas.microsoft.com/office/drawing/2014/main" id="{73E08E57-3D52-6FEA-EBED-4AC1E8CB87D0}"/>
              </a:ext>
            </a:extLst>
          </p:cNvPr>
          <p:cNvPicPr>
            <a:picLocks noChangeAspect="1"/>
          </p:cNvPicPr>
          <p:nvPr/>
        </p:nvPicPr>
        <p:blipFill>
          <a:blip r:embed="rId2"/>
          <a:stretch>
            <a:fillRect/>
          </a:stretch>
        </p:blipFill>
        <p:spPr>
          <a:xfrm>
            <a:off x="2478752" y="3428241"/>
            <a:ext cx="2326217" cy="3064934"/>
          </a:xfrm>
          <a:prstGeom prst="rect">
            <a:avLst/>
          </a:prstGeom>
        </p:spPr>
      </p:pic>
      <p:pic>
        <p:nvPicPr>
          <p:cNvPr id="5" name="Picture 4" descr="3. Realistic Medicine and Value Based ...">
            <a:extLst>
              <a:ext uri="{FF2B5EF4-FFF2-40B4-BE49-F238E27FC236}">
                <a16:creationId xmlns="" xmlns:a16="http://schemas.microsoft.com/office/drawing/2014/main" id="{249A7D3E-F296-6FFC-7884-B706A3366534}"/>
              </a:ext>
            </a:extLst>
          </p:cNvPr>
          <p:cNvPicPr>
            <a:picLocks noChangeAspect="1"/>
          </p:cNvPicPr>
          <p:nvPr/>
        </p:nvPicPr>
        <p:blipFill>
          <a:blip r:embed="rId3"/>
          <a:stretch>
            <a:fillRect/>
          </a:stretch>
        </p:blipFill>
        <p:spPr>
          <a:xfrm>
            <a:off x="7747176" y="3230386"/>
            <a:ext cx="3216981" cy="2951340"/>
          </a:xfrm>
          <a:prstGeom prst="rect">
            <a:avLst/>
          </a:prstGeom>
        </p:spPr>
      </p:pic>
    </p:spTree>
    <p:extLst>
      <p:ext uri="{BB962C8B-B14F-4D97-AF65-F5344CB8AC3E}">
        <p14:creationId xmlns:p14="http://schemas.microsoft.com/office/powerpoint/2010/main" val="464791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772A19C7-8108-8ABD-B115-301623DBD656}"/>
              </a:ext>
            </a:extLst>
          </p:cNvPr>
          <p:cNvSpPr>
            <a:spLocks noGrp="1"/>
          </p:cNvSpPr>
          <p:nvPr>
            <p:ph type="title"/>
          </p:nvPr>
        </p:nvSpPr>
        <p:spPr>
          <a:xfrm>
            <a:off x="643467" y="321734"/>
            <a:ext cx="10905066" cy="1135737"/>
          </a:xfrm>
        </p:spPr>
        <p:txBody>
          <a:bodyPr>
            <a:normAutofit/>
          </a:bodyPr>
          <a:lstStyle/>
          <a:p>
            <a:r>
              <a:rPr lang="en-GB" sz="3600" dirty="0">
                <a:ea typeface="Calibri Light"/>
                <a:cs typeface="Calibri Light"/>
              </a:rPr>
              <a:t>2023...Post Strategic Framework on Action....</a:t>
            </a:r>
          </a:p>
        </p:txBody>
      </p:sp>
      <p:sp>
        <p:nvSpPr>
          <p:cNvPr id="19" name="Rectangle 10">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2">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14">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2">
            <a:extLst>
              <a:ext uri="{FF2B5EF4-FFF2-40B4-BE49-F238E27FC236}">
                <a16:creationId xmlns="" xmlns:a16="http://schemas.microsoft.com/office/drawing/2014/main" id="{E7D0023F-199F-0725-D1BD-690DE54518A2}"/>
              </a:ext>
            </a:extLst>
          </p:cNvPr>
          <p:cNvGraphicFramePr>
            <a:graphicFrameLocks noGrp="1"/>
          </p:cNvGraphicFramePr>
          <p:nvPr>
            <p:ph idx="1"/>
            <p:extLst>
              <p:ext uri="{D42A27DB-BD31-4B8C-83A1-F6EECF244321}">
                <p14:modId xmlns:p14="http://schemas.microsoft.com/office/powerpoint/2010/main" val="41153640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0045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0384A88D-278D-FDEC-4448-05AF3129508A}"/>
              </a:ext>
            </a:extLst>
          </p:cNvPr>
          <p:cNvSpPr>
            <a:spLocks noGrp="1"/>
          </p:cNvSpPr>
          <p:nvPr>
            <p:ph type="title"/>
          </p:nvPr>
        </p:nvSpPr>
        <p:spPr>
          <a:xfrm>
            <a:off x="643467" y="321734"/>
            <a:ext cx="10905066" cy="1135737"/>
          </a:xfrm>
        </p:spPr>
        <p:txBody>
          <a:bodyPr>
            <a:normAutofit/>
          </a:bodyPr>
          <a:lstStyle/>
          <a:p>
            <a:r>
              <a:rPr lang="en-GB" sz="3600">
                <a:cs typeface="Calibri Light"/>
              </a:rPr>
              <a:t>Get involved....</a:t>
            </a:r>
            <a:endParaRPr lang="en-GB" sz="3600"/>
          </a:p>
        </p:txBody>
      </p:sp>
      <p:sp>
        <p:nvSpPr>
          <p:cNvPr id="11" name="Rectangle 10">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 xmlns:a16="http://schemas.microsoft.com/office/drawing/2014/main" id="{F37696F1-16ED-E6A4-D7BA-3FCE8AC3631C}"/>
              </a:ext>
            </a:extLst>
          </p:cNvPr>
          <p:cNvGraphicFramePr>
            <a:graphicFrameLocks noGrp="1"/>
          </p:cNvGraphicFramePr>
          <p:nvPr>
            <p:ph idx="1"/>
            <p:extLst>
              <p:ext uri="{D42A27DB-BD31-4B8C-83A1-F6EECF244321}">
                <p14:modId xmlns:p14="http://schemas.microsoft.com/office/powerpoint/2010/main" val="21894388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1379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 xmlns:a16="http://schemas.microsoft.com/office/drawing/2014/main" id="{9A297797-5C89-4791-8204-AB071FA1FB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4A5C4B3D-890E-B948-FDF4-F716E935A6CB}"/>
              </a:ext>
            </a:extLst>
          </p:cNvPr>
          <p:cNvSpPr>
            <a:spLocks noGrp="1"/>
          </p:cNvSpPr>
          <p:nvPr>
            <p:ph type="title"/>
          </p:nvPr>
        </p:nvSpPr>
        <p:spPr>
          <a:xfrm>
            <a:off x="643468" y="643467"/>
            <a:ext cx="4804064" cy="5571065"/>
          </a:xfrm>
        </p:spPr>
        <p:txBody>
          <a:bodyPr>
            <a:normAutofit/>
          </a:bodyPr>
          <a:lstStyle/>
          <a:p>
            <a:r>
              <a:rPr lang="en-GB" sz="3600">
                <a:ea typeface="Calibri Light"/>
                <a:cs typeface="Calibri Light"/>
              </a:rPr>
              <a:t>Some National Meetings/Networks</a:t>
            </a:r>
            <a:endParaRPr lang="en-GB" sz="3600"/>
          </a:p>
        </p:txBody>
      </p:sp>
      <p:sp>
        <p:nvSpPr>
          <p:cNvPr id="23" name="Freeform: Shape 9">
            <a:extLst>
              <a:ext uri="{FF2B5EF4-FFF2-40B4-BE49-F238E27FC236}">
                <a16:creationId xmlns="" xmlns:a16="http://schemas.microsoft.com/office/drawing/2014/main" id="{569BBA9B-8F4E-4D2B-BEFA-41A4754433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11">
            <a:extLst>
              <a:ext uri="{FF2B5EF4-FFF2-40B4-BE49-F238E27FC236}">
                <a16:creationId xmlns="" xmlns:a16="http://schemas.microsoft.com/office/drawing/2014/main" id="{851012D1-8033-40B1-9EC0-91390FFC74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821C82B4-0EA2-2BBD-5F80-C7D145AC7A0A}"/>
              </a:ext>
            </a:extLst>
          </p:cNvPr>
          <p:cNvSpPr>
            <a:spLocks noGrp="1"/>
          </p:cNvSpPr>
          <p:nvPr>
            <p:ph idx="1"/>
          </p:nvPr>
        </p:nvSpPr>
        <p:spPr>
          <a:xfrm>
            <a:off x="6090998" y="643467"/>
            <a:ext cx="5457533" cy="5571065"/>
          </a:xfrm>
        </p:spPr>
        <p:txBody>
          <a:bodyPr anchor="ctr">
            <a:normAutofit/>
          </a:bodyPr>
          <a:lstStyle/>
          <a:p>
            <a:r>
              <a:rPr lang="en-GB" sz="2000" dirty="0">
                <a:ea typeface="Calibri"/>
                <a:cs typeface="Calibri"/>
              </a:rPr>
              <a:t>Hospice Leadership Forum </a:t>
            </a:r>
            <a:r>
              <a:rPr lang="en-GB" sz="2000" dirty="0" err="1">
                <a:ea typeface="Calibri"/>
                <a:cs typeface="Calibri"/>
              </a:rPr>
              <a:t>ECLiPH</a:t>
            </a:r>
            <a:r>
              <a:rPr lang="en-GB" sz="2000" dirty="0">
                <a:ea typeface="Calibri"/>
                <a:cs typeface="Calibri"/>
              </a:rPr>
              <a:t> </a:t>
            </a:r>
            <a:r>
              <a:rPr lang="en-GB" sz="2000" dirty="0">
                <a:ea typeface="+mn-lt"/>
                <a:cs typeface="+mn-lt"/>
              </a:rPr>
              <a:t>Executive Clinical Leads in Hospice and Palliative Care (</a:t>
            </a:r>
            <a:r>
              <a:rPr lang="en-GB" sz="2000" dirty="0" err="1">
                <a:ea typeface="+mn-lt"/>
                <a:cs typeface="+mn-lt"/>
              </a:rPr>
              <a:t>ECLiHP</a:t>
            </a:r>
            <a:r>
              <a:rPr lang="en-GB" sz="2000" dirty="0">
                <a:ea typeface="+mn-lt"/>
                <a:cs typeface="+mn-lt"/>
              </a:rPr>
              <a:t>) Scottish Group</a:t>
            </a:r>
            <a:endParaRPr lang="en-GB" sz="2000" dirty="0">
              <a:ea typeface="Calibri"/>
              <a:cs typeface="Calibri"/>
            </a:endParaRPr>
          </a:p>
          <a:p>
            <a:r>
              <a:rPr lang="en-GB" sz="2000" dirty="0">
                <a:ea typeface="Calibri"/>
                <a:cs typeface="Calibri"/>
              </a:rPr>
              <a:t>SNAPC Scottish Network Acute Palliative Care formed Jan 2020</a:t>
            </a:r>
          </a:p>
          <a:p>
            <a:r>
              <a:rPr lang="en-GB" sz="2000" dirty="0">
                <a:ea typeface="Calibri"/>
                <a:cs typeface="Calibri"/>
              </a:rPr>
              <a:t>Cross Party Group-</a:t>
            </a:r>
            <a:r>
              <a:rPr lang="en-GB" sz="2000" dirty="0">
                <a:ea typeface="+mn-lt"/>
                <a:cs typeface="+mn-lt"/>
              </a:rPr>
              <a:t>The Cross Party Group provides an opportunity for MSPs from all parties, members of the public, and representatives from various organisations to meet and discuss a shared interest in palliative care.</a:t>
            </a:r>
          </a:p>
          <a:p>
            <a:r>
              <a:rPr lang="en-GB" sz="2000" dirty="0">
                <a:ea typeface="Calibri"/>
                <a:cs typeface="Calibri"/>
              </a:rPr>
              <a:t>Good Life Good Death Good Grief formed 2011 </a:t>
            </a:r>
            <a:r>
              <a:rPr lang="en-GB" sz="2000" dirty="0">
                <a:ea typeface="Calibri"/>
                <a:cs typeface="Calibri"/>
                <a:hlinkClick r:id="rId2"/>
              </a:rPr>
              <a:t>GLGDGG</a:t>
            </a:r>
            <a:r>
              <a:rPr lang="en-GB" sz="2000" dirty="0">
                <a:ea typeface="+mn-lt"/>
                <a:cs typeface="+mn-lt"/>
              </a:rPr>
              <a:t> is an alliance of individuals and organisations working towards the common aim of raising public awareness of ways of dealing with death, dying and bereavement, and promoting community involvement in death, dying and bereavement.</a:t>
            </a:r>
            <a:endParaRPr lang="en-GB" sz="2000" dirty="0">
              <a:cs typeface="Calibri"/>
            </a:endParaRPr>
          </a:p>
        </p:txBody>
      </p:sp>
      <p:sp>
        <p:nvSpPr>
          <p:cNvPr id="25" name="Rectangle 13">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15">
            <a:extLst>
              <a:ext uri="{FF2B5EF4-FFF2-40B4-BE49-F238E27FC236}">
                <a16:creationId xmlns="" xmlns:a16="http://schemas.microsoft.com/office/drawing/2014/main" id="{D291F021-C45C-4D44-A2B8-A789E386CC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031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7">
            <a:extLst>
              <a:ext uri="{FF2B5EF4-FFF2-40B4-BE49-F238E27FC236}">
                <a16:creationId xmlns="" xmlns:a16="http://schemas.microsoft.com/office/drawing/2014/main" id="{DAF1966E-FD40-4A4A-B61B-C4DF7FA05F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DE1BF95E-2407-3483-43EB-0A7330386BB9}"/>
              </a:ext>
            </a:extLst>
          </p:cNvPr>
          <p:cNvSpPr>
            <a:spLocks noGrp="1"/>
          </p:cNvSpPr>
          <p:nvPr>
            <p:ph type="title"/>
          </p:nvPr>
        </p:nvSpPr>
        <p:spPr>
          <a:xfrm>
            <a:off x="1115568" y="548640"/>
            <a:ext cx="10168128" cy="1179576"/>
          </a:xfrm>
        </p:spPr>
        <p:txBody>
          <a:bodyPr>
            <a:normAutofit/>
          </a:bodyPr>
          <a:lstStyle/>
          <a:p>
            <a:r>
              <a:rPr lang="en-GB" sz="4000">
                <a:cs typeface="Calibri Light"/>
              </a:rPr>
              <a:t>SPPC</a:t>
            </a:r>
            <a:endParaRPr lang="en-GB" sz="4000"/>
          </a:p>
        </p:txBody>
      </p:sp>
      <p:sp>
        <p:nvSpPr>
          <p:cNvPr id="27"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 xmlns:a16="http://schemas.microsoft.com/office/drawing/2014/main" id="{3CB38D21-AF4C-7701-4359-305D6D569A52}"/>
              </a:ext>
            </a:extLst>
          </p:cNvPr>
          <p:cNvSpPr>
            <a:spLocks noGrp="1"/>
          </p:cNvSpPr>
          <p:nvPr>
            <p:ph idx="1"/>
          </p:nvPr>
        </p:nvSpPr>
        <p:spPr>
          <a:xfrm>
            <a:off x="1115568" y="2481943"/>
            <a:ext cx="10168128" cy="3695020"/>
          </a:xfrm>
        </p:spPr>
        <p:txBody>
          <a:bodyPr>
            <a:normAutofit/>
          </a:bodyPr>
          <a:lstStyle/>
          <a:p>
            <a:pPr marL="0" indent="0">
              <a:buNone/>
            </a:pPr>
            <a:r>
              <a:rPr lang="en-GB" sz="2200">
                <a:latin typeface="Arial"/>
                <a:ea typeface="Arial"/>
                <a:cs typeface="Arial"/>
              </a:rPr>
              <a:t>The Scottish Partnership for Palliative Care (SPPC) brings together health and social care professionals from hospitals, social care services, primary care, hospices and other charities, to find ways of improving people’s experiences of declining health, death, dying and bereavement.</a:t>
            </a:r>
            <a:endParaRPr lang="en-US" sz="2200"/>
          </a:p>
          <a:p>
            <a:pPr marL="0" indent="0">
              <a:buNone/>
            </a:pPr>
            <a:r>
              <a:rPr lang="en-GB" sz="2200">
                <a:latin typeface="Arial"/>
                <a:ea typeface="Arial"/>
                <a:cs typeface="Arial"/>
              </a:rPr>
              <a:t>Also work to enable communities and individuals to support each other through the hard times which can come with death, dying and bereavement.</a:t>
            </a:r>
          </a:p>
          <a:p>
            <a:pPr marL="0" indent="0">
              <a:buNone/>
            </a:pPr>
            <a:r>
              <a:rPr lang="en-GB" sz="2200">
                <a:ea typeface="+mn-lt"/>
                <a:cs typeface="+mn-lt"/>
                <a:hlinkClick r:id="rId2"/>
              </a:rPr>
              <a:t>Scottish Partnership for Palliative Care | Welcome (palliativecarescotland.org.uk)</a:t>
            </a:r>
            <a:endParaRPr lang="en-GB" sz="2200"/>
          </a:p>
          <a:p>
            <a:endParaRPr lang="en-GB" sz="2200">
              <a:cs typeface="Calibri" panose="020F0502020204030204"/>
            </a:endParaRPr>
          </a:p>
        </p:txBody>
      </p:sp>
    </p:spTree>
    <p:extLst>
      <p:ext uri="{BB962C8B-B14F-4D97-AF65-F5344CB8AC3E}">
        <p14:creationId xmlns:p14="http://schemas.microsoft.com/office/powerpoint/2010/main" val="2473226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AA8C7-4609-5269-E81D-9B816E9C9636}"/>
              </a:ext>
            </a:extLst>
          </p:cNvPr>
          <p:cNvSpPr>
            <a:spLocks noGrp="1"/>
          </p:cNvSpPr>
          <p:nvPr>
            <p:ph type="title"/>
          </p:nvPr>
        </p:nvSpPr>
        <p:spPr/>
        <p:txBody>
          <a:bodyPr/>
          <a:lstStyle/>
          <a:p>
            <a:r>
              <a:rPr lang="en-US" dirty="0">
                <a:cs typeface="Calibri Light"/>
              </a:rPr>
              <a:t>Have your say...</a:t>
            </a:r>
            <a:endParaRPr lang="en-US" dirty="0"/>
          </a:p>
        </p:txBody>
      </p:sp>
      <p:sp>
        <p:nvSpPr>
          <p:cNvPr id="3" name="Content Placeholder 2">
            <a:extLst>
              <a:ext uri="{FF2B5EF4-FFF2-40B4-BE49-F238E27FC236}">
                <a16:creationId xmlns="" xmlns:a16="http://schemas.microsoft.com/office/drawing/2014/main" id="{75CFB021-87C6-D45F-B51F-DDD95A141FBC}"/>
              </a:ext>
            </a:extLst>
          </p:cNvPr>
          <p:cNvSpPr>
            <a:spLocks noGrp="1"/>
          </p:cNvSpPr>
          <p:nvPr>
            <p:ph idx="1"/>
          </p:nvPr>
        </p:nvSpPr>
        <p:spPr/>
        <p:txBody>
          <a:bodyPr/>
          <a:lstStyle/>
          <a:p>
            <a:r>
              <a:rPr lang="en-US" sz="3600" dirty="0">
                <a:latin typeface="Arial"/>
                <a:cs typeface="Arial"/>
              </a:rPr>
              <a:t>Palliative Care Strategy: Consultation -  </a:t>
            </a:r>
            <a:r>
              <a:rPr lang="en-US" sz="3600" dirty="0">
                <a:solidFill>
                  <a:srgbClr val="467886"/>
                </a:solidFill>
                <a:latin typeface="Arial"/>
                <a:cs typeface="Arial"/>
                <a:hlinkClick r:id="rId2"/>
              </a:rPr>
              <a:t>https://consult.gov.scot/healthcare-quality-and-improvement/palliative-care-matters-for-all</a:t>
            </a:r>
            <a:r>
              <a:rPr lang="en-US" sz="3600" dirty="0">
                <a:latin typeface="Arial"/>
                <a:cs typeface="Arial"/>
              </a:rPr>
              <a:t> </a:t>
            </a:r>
          </a:p>
          <a:p>
            <a:endParaRPr lang="en-US" sz="3600" dirty="0">
              <a:latin typeface="Arial"/>
              <a:cs typeface="Arial"/>
            </a:endParaRPr>
          </a:p>
        </p:txBody>
      </p:sp>
    </p:spTree>
    <p:extLst>
      <p:ext uri="{BB962C8B-B14F-4D97-AF65-F5344CB8AC3E}">
        <p14:creationId xmlns:p14="http://schemas.microsoft.com/office/powerpoint/2010/main" val="44607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1AB0841D-FC03-845D-A241-BFAE613B47D8}"/>
              </a:ext>
            </a:extLst>
          </p:cNvPr>
          <p:cNvSpPr>
            <a:spLocks noGrp="1"/>
          </p:cNvSpPr>
          <p:nvPr>
            <p:ph type="title"/>
          </p:nvPr>
        </p:nvSpPr>
        <p:spPr>
          <a:xfrm>
            <a:off x="643467" y="321734"/>
            <a:ext cx="10905066" cy="1135737"/>
          </a:xfrm>
        </p:spPr>
        <p:txBody>
          <a:bodyPr>
            <a:normAutofit/>
          </a:bodyPr>
          <a:lstStyle/>
          <a:p>
            <a:r>
              <a:rPr lang="en-GB" sz="3600">
                <a:ea typeface="Calibri Light"/>
                <a:cs typeface="Calibri Light"/>
              </a:rPr>
              <a:t>                         Reports </a:t>
            </a:r>
          </a:p>
        </p:txBody>
      </p:sp>
      <p:sp>
        <p:nvSpPr>
          <p:cNvPr id="11" name="Rectangle 10">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 xmlns:a16="http://schemas.microsoft.com/office/drawing/2014/main" id="{44DD8D22-3903-86C4-AE9E-F85701657218}"/>
              </a:ext>
            </a:extLst>
          </p:cNvPr>
          <p:cNvGraphicFramePr>
            <a:graphicFrameLocks noGrp="1"/>
          </p:cNvGraphicFramePr>
          <p:nvPr>
            <p:ph idx="1"/>
            <p:extLst>
              <p:ext uri="{D42A27DB-BD31-4B8C-83A1-F6EECF244321}">
                <p14:modId xmlns:p14="http://schemas.microsoft.com/office/powerpoint/2010/main" val="175364438"/>
              </p:ext>
            </p:extLst>
          </p:nvPr>
        </p:nvGraphicFramePr>
        <p:xfrm>
          <a:off x="838200" y="155178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1807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 xmlns:a16="http://schemas.microsoft.com/office/drawing/2014/main" id="{05C48CEF-0334-8C13-7CED-062866A0D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132200" y="643467"/>
            <a:ext cx="3927600" cy="557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Isosceles Triangle 82">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DAF1966E-FD40-4A4A-B61B-C4DF7FA05F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FC410DFD-AE91-B172-CB1C-45C355F3453A}"/>
              </a:ext>
            </a:extLst>
          </p:cNvPr>
          <p:cNvSpPr>
            <a:spLocks noGrp="1"/>
          </p:cNvSpPr>
          <p:nvPr>
            <p:ph type="title"/>
          </p:nvPr>
        </p:nvSpPr>
        <p:spPr>
          <a:xfrm>
            <a:off x="1115568" y="548640"/>
            <a:ext cx="10168128" cy="1179576"/>
          </a:xfrm>
        </p:spPr>
        <p:txBody>
          <a:bodyPr>
            <a:normAutofit/>
          </a:bodyPr>
          <a:lstStyle/>
          <a:p>
            <a:r>
              <a:rPr lang="en-GB" sz="3700">
                <a:ea typeface="Calibri Light"/>
                <a:cs typeface="Calibri Light"/>
              </a:rPr>
              <a:t>Strategic Framework for Action on Palliative and End of Life Care</a:t>
            </a:r>
            <a:endParaRPr lang="en-GB" sz="3700"/>
          </a:p>
        </p:txBody>
      </p:sp>
      <p:sp>
        <p:nvSpPr>
          <p:cNvPr id="15" name="Rectangle 14">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 xmlns:a16="http://schemas.microsoft.com/office/drawing/2014/main" id="{F2442350-5BEA-9841-8E8C-ED05E4A144F3}"/>
              </a:ext>
            </a:extLst>
          </p:cNvPr>
          <p:cNvSpPr>
            <a:spLocks noGrp="1"/>
          </p:cNvSpPr>
          <p:nvPr>
            <p:ph idx="1"/>
          </p:nvPr>
        </p:nvSpPr>
        <p:spPr>
          <a:xfrm>
            <a:off x="1115568" y="2481943"/>
            <a:ext cx="10168128" cy="3695020"/>
          </a:xfrm>
        </p:spPr>
        <p:txBody>
          <a:bodyPr>
            <a:normAutofit/>
          </a:bodyPr>
          <a:lstStyle/>
          <a:p>
            <a:r>
              <a:rPr lang="en-GB" sz="1700">
                <a:latin typeface="Calibri"/>
                <a:ea typeface="Calibri"/>
                <a:cs typeface="Calibri"/>
              </a:rPr>
              <a:t> Aims · </a:t>
            </a:r>
            <a:endParaRPr lang="en-GB" sz="1700">
              <a:ea typeface="Calibri"/>
              <a:cs typeface="Calibri"/>
            </a:endParaRPr>
          </a:p>
          <a:p>
            <a:endParaRPr lang="en-GB" sz="1700">
              <a:latin typeface="Calibri"/>
              <a:ea typeface="Calibri"/>
              <a:cs typeface="Calibri"/>
            </a:endParaRPr>
          </a:p>
          <a:p>
            <a:r>
              <a:rPr lang="en-GB" sz="1700">
                <a:latin typeface="Calibri"/>
                <a:ea typeface="Calibri"/>
                <a:cs typeface="Calibri"/>
              </a:rPr>
              <a:t>Access to palliative and end of life care is available to all who can benefit from it, regardless of age, gender, diagnosis, social group or location. · </a:t>
            </a:r>
          </a:p>
          <a:p>
            <a:endParaRPr lang="en-GB" sz="1700">
              <a:latin typeface="Calibri"/>
              <a:ea typeface="Calibri"/>
              <a:cs typeface="Calibri"/>
            </a:endParaRPr>
          </a:p>
          <a:p>
            <a:r>
              <a:rPr lang="en-GB" sz="1700">
                <a:latin typeface="Calibri"/>
                <a:ea typeface="Calibri"/>
                <a:cs typeface="Calibri"/>
              </a:rPr>
              <a:t>People, their families and carers have timely and focussed conversations with appropriately skilled professionals to plan their care and support towards the end of life, and to ensure this accords with their needs and preferences. · </a:t>
            </a:r>
            <a:endParaRPr lang="en-GB" sz="1700">
              <a:ea typeface="Calibri"/>
              <a:cs typeface="Calibri"/>
            </a:endParaRPr>
          </a:p>
          <a:p>
            <a:endParaRPr lang="en-GB" sz="1700">
              <a:latin typeface="Calibri"/>
              <a:ea typeface="Calibri"/>
              <a:cs typeface="Calibri"/>
            </a:endParaRPr>
          </a:p>
          <a:p>
            <a:r>
              <a:rPr lang="en-GB" sz="1700">
                <a:latin typeface="Calibri"/>
                <a:ea typeface="Calibri"/>
                <a:cs typeface="Calibri"/>
              </a:rPr>
              <a:t>Communities, groups and organisations of many kinds understand the importance of good palliative and end of life care to the well-being of society.</a:t>
            </a:r>
            <a:endParaRPr lang="en-GB" sz="1700">
              <a:ea typeface="Calibri"/>
              <a:cs typeface="Calibri"/>
            </a:endParaRPr>
          </a:p>
        </p:txBody>
      </p:sp>
    </p:spTree>
    <p:extLst>
      <p:ext uri="{BB962C8B-B14F-4D97-AF65-F5344CB8AC3E}">
        <p14:creationId xmlns:p14="http://schemas.microsoft.com/office/powerpoint/2010/main" val="214066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3A930249-8242-4E2B-AF17-C018264883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A5BDD999-C5E1-4B3E-A710-7686738191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7388" y="181576"/>
            <a:ext cx="11823637" cy="65010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 name="Title 1">
            <a:extLst>
              <a:ext uri="{FF2B5EF4-FFF2-40B4-BE49-F238E27FC236}">
                <a16:creationId xmlns="" xmlns:a16="http://schemas.microsoft.com/office/drawing/2014/main" id="{2703BB76-2D38-6569-7950-C28550292AFE}"/>
              </a:ext>
            </a:extLst>
          </p:cNvPr>
          <p:cNvSpPr>
            <a:spLocks noGrp="1"/>
          </p:cNvSpPr>
          <p:nvPr>
            <p:ph type="title"/>
          </p:nvPr>
        </p:nvSpPr>
        <p:spPr>
          <a:xfrm>
            <a:off x="1198181" y="1122363"/>
            <a:ext cx="9795637" cy="2217158"/>
          </a:xfrm>
        </p:spPr>
        <p:txBody>
          <a:bodyPr vert="horz" lIns="91440" tIns="45720" rIns="91440" bIns="45720" rtlCol="0" anchor="b">
            <a:normAutofit/>
          </a:bodyPr>
          <a:lstStyle/>
          <a:p>
            <a:pPr eaLnBrk="1" hangingPunct="1"/>
            <a:r>
              <a:rPr lang="en-US" sz="5200">
                <a:solidFill>
                  <a:srgbClr val="000000"/>
                </a:solidFill>
              </a:rPr>
              <a:t>Strategic Framework for Action on Palliative and End of Life Care</a:t>
            </a:r>
          </a:p>
        </p:txBody>
      </p:sp>
      <p:sp>
        <p:nvSpPr>
          <p:cNvPr id="3" name="Content Placeholder 2">
            <a:extLst>
              <a:ext uri="{FF2B5EF4-FFF2-40B4-BE49-F238E27FC236}">
                <a16:creationId xmlns="" xmlns:a16="http://schemas.microsoft.com/office/drawing/2014/main" id="{8D70ED55-79F6-8F85-C1DA-3CDD4F201D19}"/>
              </a:ext>
            </a:extLst>
          </p:cNvPr>
          <p:cNvSpPr>
            <a:spLocks noGrp="1"/>
          </p:cNvSpPr>
          <p:nvPr>
            <p:ph idx="1"/>
          </p:nvPr>
        </p:nvSpPr>
        <p:spPr>
          <a:xfrm>
            <a:off x="1198181" y="3511235"/>
            <a:ext cx="9795637" cy="2057045"/>
          </a:xfrm>
        </p:spPr>
        <p:txBody>
          <a:bodyPr vert="horz" lIns="91440" tIns="45720" rIns="91440" bIns="45720" rtlCol="0">
            <a:normAutofit/>
          </a:bodyPr>
          <a:lstStyle/>
          <a:p>
            <a:pPr marL="0" indent="0" eaLnBrk="1" hangingPunct="1">
              <a:buNone/>
            </a:pPr>
            <a:r>
              <a:rPr lang="en-US" sz="2400">
                <a:solidFill>
                  <a:srgbClr val="000000"/>
                </a:solidFill>
              </a:rPr>
              <a:t>Vision By 2021, everyone in Scotland who needs palliative care will have access to it. </a:t>
            </a:r>
          </a:p>
          <a:p>
            <a:pPr marL="0" indent="0" eaLnBrk="1" hangingPunct="1">
              <a:buNone/>
            </a:pPr>
            <a:endParaRPr lang="en-US" sz="2400">
              <a:solidFill>
                <a:srgbClr val="000000"/>
              </a:solidFill>
            </a:endParaRPr>
          </a:p>
          <a:p>
            <a:pPr marL="0" indent="0" eaLnBrk="1" hangingPunct="1">
              <a:buNone/>
            </a:pPr>
            <a:r>
              <a:rPr lang="en-US" sz="2400">
                <a:solidFill>
                  <a:srgbClr val="000000"/>
                </a:solidFill>
              </a:rPr>
              <a:t>Have we achieved this..........</a:t>
            </a:r>
          </a:p>
        </p:txBody>
      </p:sp>
      <p:sp>
        <p:nvSpPr>
          <p:cNvPr id="5" name="TextBox 4">
            <a:extLst>
              <a:ext uri="{FF2B5EF4-FFF2-40B4-BE49-F238E27FC236}">
                <a16:creationId xmlns="" xmlns:a16="http://schemas.microsoft.com/office/drawing/2014/main" id="{1A637858-8742-89D1-B6FA-8A58E0F43842}"/>
              </a:ext>
            </a:extLst>
          </p:cNvPr>
          <p:cNvSpPr txBox="1"/>
          <p:nvPr/>
        </p:nvSpPr>
        <p:spPr>
          <a:xfrm>
            <a:off x="4724400" y="3200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GB"/>
              <a:t>Click to add text</a:t>
            </a:r>
          </a:p>
        </p:txBody>
      </p:sp>
    </p:spTree>
    <p:extLst>
      <p:ext uri="{BB962C8B-B14F-4D97-AF65-F5344CB8AC3E}">
        <p14:creationId xmlns:p14="http://schemas.microsoft.com/office/powerpoint/2010/main" val="345551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4">
            <a:extLst>
              <a:ext uri="{FF2B5EF4-FFF2-40B4-BE49-F238E27FC236}">
                <a16:creationId xmlns="" xmlns:a16="http://schemas.microsoft.com/office/drawing/2014/main" id="{8FA0AA6F-47B5-321F-CBF4-87A49B914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118272" y="643467"/>
            <a:ext cx="3955456" cy="5571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Isosceles Triangle 82">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 xmlns:a16="http://schemas.microsoft.com/office/drawing/2014/main" id="{46D6306C-ED4F-4AAE-B4A5-EEA6AFAD72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2B9067E5-14CF-F9E7-889D-19CCB551074B}"/>
              </a:ext>
            </a:extLst>
          </p:cNvPr>
          <p:cNvSpPr>
            <a:spLocks noGrp="1"/>
          </p:cNvSpPr>
          <p:nvPr>
            <p:ph type="title"/>
          </p:nvPr>
        </p:nvSpPr>
        <p:spPr>
          <a:xfrm>
            <a:off x="643467" y="1698171"/>
            <a:ext cx="3962061" cy="4516360"/>
          </a:xfrm>
        </p:spPr>
        <p:txBody>
          <a:bodyPr anchor="t">
            <a:normAutofit/>
          </a:bodyPr>
          <a:lstStyle/>
          <a:p>
            <a:r>
              <a:rPr lang="en-GB" sz="3600">
                <a:ea typeface="Calibri Light"/>
                <a:cs typeface="Calibri Light"/>
              </a:rPr>
              <a:t>EVERY STORY'S ENDING</a:t>
            </a:r>
            <a:endParaRPr lang="en-GB" sz="3600"/>
          </a:p>
        </p:txBody>
      </p:sp>
      <p:sp>
        <p:nvSpPr>
          <p:cNvPr id="21" name="Rectangle 9">
            <a:extLst>
              <a:ext uri="{FF2B5EF4-FFF2-40B4-BE49-F238E27FC236}">
                <a16:creationId xmlns="" xmlns:a16="http://schemas.microsoft.com/office/drawing/2014/main" id="{0EC5361D-F897-4856-B945-0455A365EB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11">
            <a:extLst>
              <a:ext uri="{FF2B5EF4-FFF2-40B4-BE49-F238E27FC236}">
                <a16:creationId xmlns="" xmlns:a16="http://schemas.microsoft.com/office/drawing/2014/main" id="{4508C0C5-2268-42B5-B3C8-4D0899E05F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13">
            <a:extLst>
              <a:ext uri="{FF2B5EF4-FFF2-40B4-BE49-F238E27FC236}">
                <a16:creationId xmlns="" xmlns:a16="http://schemas.microsoft.com/office/drawing/2014/main" id="{141ACBDB-38F8-4B34-8183-BD95B4E55A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15">
            <a:extLst>
              <a:ext uri="{FF2B5EF4-FFF2-40B4-BE49-F238E27FC236}">
                <a16:creationId xmlns="" xmlns:a16="http://schemas.microsoft.com/office/drawing/2014/main" id="{DE00DB52-3455-4E2F-867B-A6D0516E17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 xmlns:a16="http://schemas.microsoft.com/office/drawing/2014/main" id="{7D131218-3F83-A4C3-5532-F2D11D92FEE7}"/>
              </a:ext>
            </a:extLst>
          </p:cNvPr>
          <p:cNvSpPr>
            <a:spLocks noGrp="1"/>
          </p:cNvSpPr>
          <p:nvPr>
            <p:ph idx="1"/>
          </p:nvPr>
        </p:nvSpPr>
        <p:spPr>
          <a:xfrm>
            <a:off x="5070020" y="1698170"/>
            <a:ext cx="6478513" cy="4516361"/>
          </a:xfrm>
        </p:spPr>
        <p:txBody>
          <a:bodyPr>
            <a:normAutofit/>
          </a:bodyPr>
          <a:lstStyle/>
          <a:p>
            <a:r>
              <a:rPr lang="en-GB" sz="2000" i="1">
                <a:ea typeface="+mn-lt"/>
                <a:cs typeface="+mn-lt"/>
              </a:rPr>
              <a:t>Every Story's Ending</a:t>
            </a:r>
            <a:r>
              <a:rPr lang="en-GB" sz="2000">
                <a:ea typeface="+mn-lt"/>
                <a:cs typeface="+mn-lt"/>
              </a:rPr>
              <a:t> is a recent report by the Scottish Partnership for Palliative Care. It explores what can be done in Scotland to improve people’s experiences of serious illness, dying and bereavement.</a:t>
            </a:r>
            <a:endParaRPr lang="en-GB" sz="2000">
              <a:ea typeface="Calibri" panose="020F0502020204030204"/>
              <a:cs typeface="Calibri" panose="020F0502020204030204"/>
            </a:endParaRPr>
          </a:p>
          <a:p>
            <a:endParaRPr lang="en-GB" sz="2000">
              <a:ea typeface="Calibri" panose="020F0502020204030204"/>
              <a:cs typeface="Calibri" panose="020F0502020204030204"/>
            </a:endParaRPr>
          </a:p>
          <a:p>
            <a:r>
              <a:rPr lang="en-GB" sz="2000">
                <a:ea typeface="+mn-lt"/>
                <a:cs typeface="+mn-lt"/>
              </a:rPr>
              <a:t>: </a:t>
            </a:r>
            <a:r>
              <a:rPr lang="en-GB" sz="2000" i="1">
                <a:ea typeface="+mn-lt"/>
                <a:cs typeface="+mn-lt"/>
                <a:hlinkClick r:id="rId2"/>
              </a:rPr>
              <a:t>Every Story's Ending: Proposals to improve people's experiences of living with serious illness, dying and bereavement in Scotland - </a:t>
            </a:r>
            <a:endParaRPr lang="en-GB" sz="2000" i="1">
              <a:ea typeface="Calibri" panose="020F0502020204030204"/>
              <a:cs typeface="Calibri" panose="020F0502020204030204"/>
            </a:endParaRPr>
          </a:p>
          <a:p>
            <a:endParaRPr lang="en-GB" sz="2000">
              <a:ea typeface="Calibri" panose="020F0502020204030204"/>
              <a:cs typeface="Calibri" panose="020F0502020204030204"/>
            </a:endParaRPr>
          </a:p>
          <a:p>
            <a:endParaRPr lang="en-GB" sz="2000">
              <a:ea typeface="Calibri" panose="020F0502020204030204"/>
              <a:cs typeface="Calibri" panose="020F0502020204030204"/>
            </a:endParaRPr>
          </a:p>
          <a:p>
            <a:endParaRPr lang="en-GB" sz="2000">
              <a:ea typeface="Calibri" panose="020F0502020204030204"/>
              <a:cs typeface="Calibri" panose="020F0502020204030204"/>
            </a:endParaRPr>
          </a:p>
        </p:txBody>
      </p:sp>
      <p:sp>
        <p:nvSpPr>
          <p:cNvPr id="18" name="Isosceles Triangle 17">
            <a:extLst>
              <a:ext uri="{FF2B5EF4-FFF2-40B4-BE49-F238E27FC236}">
                <a16:creationId xmlns="" xmlns:a16="http://schemas.microsoft.com/office/drawing/2014/main" id="{9E914C83-E0D8-4953-92D5-169D28CB43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 xmlns:a16="http://schemas.microsoft.com/office/drawing/2014/main" id="{3512E083-F550-46AF-8490-767ECFD00C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4609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3">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15">
            <a:extLst>
              <a:ext uri="{FF2B5EF4-FFF2-40B4-BE49-F238E27FC236}">
                <a16:creationId xmlns="" xmlns:a16="http://schemas.microsoft.com/office/drawing/2014/main" id="{287F69AB-2350-44E3-9076-00265B93F3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flipH="1">
            <a:off x="0" y="1"/>
            <a:ext cx="972709" cy="1935307"/>
            <a:chOff x="10918968" y="713127"/>
            <a:chExt cx="1273032" cy="2532832"/>
          </a:xfrm>
        </p:grpSpPr>
        <p:sp>
          <p:nvSpPr>
            <p:cNvPr id="17" name="Rectangle 16">
              <a:extLst>
                <a:ext uri="{FF2B5EF4-FFF2-40B4-BE49-F238E27FC236}">
                  <a16:creationId xmlns="" xmlns:a16="http://schemas.microsoft.com/office/drawing/2014/main" id="{D70652AA-1C81-481C-856B-90371437540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 xmlns:a16="http://schemas.microsoft.com/office/drawing/2014/main" id="{A2FF99B6-37BA-4650-B01D-799F02E31EB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 xmlns:a16="http://schemas.microsoft.com/office/drawing/2014/main" id="{EFC8DE4B-008D-905C-5D01-85E435E0BDFB}"/>
              </a:ext>
            </a:extLst>
          </p:cNvPr>
          <p:cNvSpPr>
            <a:spLocks noGrp="1"/>
          </p:cNvSpPr>
          <p:nvPr>
            <p:ph type="title"/>
          </p:nvPr>
        </p:nvSpPr>
        <p:spPr>
          <a:xfrm>
            <a:off x="643467" y="321734"/>
            <a:ext cx="10905066" cy="1135737"/>
          </a:xfrm>
        </p:spPr>
        <p:txBody>
          <a:bodyPr>
            <a:normAutofit/>
          </a:bodyPr>
          <a:lstStyle/>
          <a:p>
            <a:r>
              <a:rPr lang="en-GB" sz="3600">
                <a:cs typeface="Calibri Light"/>
              </a:rPr>
              <a:t>The Future of Hospice Care in Scotland</a:t>
            </a:r>
            <a:endParaRPr lang="en-GB" sz="3600"/>
          </a:p>
        </p:txBody>
      </p:sp>
      <p:pic>
        <p:nvPicPr>
          <p:cNvPr id="4" name="Picture 4" descr="Graphical user interface, text, application&#10;&#10;Description automatically generated">
            <a:extLst>
              <a:ext uri="{FF2B5EF4-FFF2-40B4-BE49-F238E27FC236}">
                <a16:creationId xmlns="" xmlns:a16="http://schemas.microsoft.com/office/drawing/2014/main" id="{3A9B3CB5-A62B-AEED-6346-AD978AB30788}"/>
              </a:ext>
            </a:extLst>
          </p:cNvPr>
          <p:cNvPicPr>
            <a:picLocks noChangeAspect="1"/>
          </p:cNvPicPr>
          <p:nvPr/>
        </p:nvPicPr>
        <p:blipFill>
          <a:blip r:embed="rId2"/>
          <a:stretch>
            <a:fillRect/>
          </a:stretch>
        </p:blipFill>
        <p:spPr>
          <a:xfrm>
            <a:off x="643467" y="1782981"/>
            <a:ext cx="6253214" cy="3329835"/>
          </a:xfrm>
          <a:prstGeom prst="rect">
            <a:avLst/>
          </a:prstGeom>
        </p:spPr>
      </p:pic>
      <p:sp>
        <p:nvSpPr>
          <p:cNvPr id="3" name="Content Placeholder 2">
            <a:extLst>
              <a:ext uri="{FF2B5EF4-FFF2-40B4-BE49-F238E27FC236}">
                <a16:creationId xmlns="" xmlns:a16="http://schemas.microsoft.com/office/drawing/2014/main" id="{BE1A60AF-ECE4-9996-9DA4-726DF563CF8B}"/>
              </a:ext>
            </a:extLst>
          </p:cNvPr>
          <p:cNvSpPr>
            <a:spLocks noGrp="1"/>
          </p:cNvSpPr>
          <p:nvPr>
            <p:ph idx="1"/>
          </p:nvPr>
        </p:nvSpPr>
        <p:spPr>
          <a:xfrm>
            <a:off x="7544052" y="1782981"/>
            <a:ext cx="4004479" cy="4393982"/>
          </a:xfrm>
        </p:spPr>
        <p:txBody>
          <a:bodyPr>
            <a:normAutofit/>
          </a:bodyPr>
          <a:lstStyle/>
          <a:p>
            <a:r>
              <a:rPr lang="en-GB" sz="2000">
                <a:ea typeface="+mn-lt"/>
                <a:cs typeface="+mn-lt"/>
                <a:hlinkClick r:id="rId3"/>
              </a:rPr>
              <a:t>huk-future-of-hospice-care-in-scotland-summary-report---final-pdf.pdf (hospiceuk.org)</a:t>
            </a:r>
          </a:p>
          <a:p>
            <a:endParaRPr lang="en-GB" sz="2000">
              <a:cs typeface="Calibri"/>
            </a:endParaRPr>
          </a:p>
        </p:txBody>
      </p:sp>
      <p:grpSp>
        <p:nvGrpSpPr>
          <p:cNvPr id="26" name="Group 19">
            <a:extLst>
              <a:ext uri="{FF2B5EF4-FFF2-40B4-BE49-F238E27FC236}">
                <a16:creationId xmlns="" xmlns:a16="http://schemas.microsoft.com/office/drawing/2014/main" id="{3EA7D759-6BEF-4CBD-A325-BCFA77832B3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177940" y="4601497"/>
            <a:ext cx="1014060" cy="2017580"/>
            <a:chOff x="11177940" y="4601497"/>
            <a:chExt cx="1014060" cy="2017580"/>
          </a:xfrm>
        </p:grpSpPr>
        <p:sp>
          <p:nvSpPr>
            <p:cNvPr id="21" name="Isosceles Triangle 20">
              <a:extLst>
                <a:ext uri="{FF2B5EF4-FFF2-40B4-BE49-F238E27FC236}">
                  <a16:creationId xmlns="" xmlns:a16="http://schemas.microsoft.com/office/drawing/2014/main" id="{317405EC-53E3-473A-8B42-B9475D057B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C03F2370-11B5-4E16-8AE5-B4854408B40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75705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F098032D-D4BA-4375-E609-3187C88DA33A}"/>
              </a:ext>
            </a:extLst>
          </p:cNvPr>
          <p:cNvSpPr>
            <a:spLocks noGrp="1"/>
          </p:cNvSpPr>
          <p:nvPr>
            <p:ph type="title"/>
          </p:nvPr>
        </p:nvSpPr>
        <p:spPr>
          <a:xfrm>
            <a:off x="643467" y="321734"/>
            <a:ext cx="10905066" cy="1135737"/>
          </a:xfrm>
        </p:spPr>
        <p:txBody>
          <a:bodyPr>
            <a:normAutofit/>
          </a:bodyPr>
          <a:lstStyle/>
          <a:p>
            <a:r>
              <a:rPr lang="en-GB" sz="3600">
                <a:ea typeface="+mj-lt"/>
                <a:cs typeface="+mj-lt"/>
                <a:hlinkClick r:id="rId2"/>
              </a:rPr>
              <a:t>A Bereavement Charter for Children and Adults in Scotland | Support Around Death</a:t>
            </a:r>
            <a:endParaRPr lang="en-US" sz="3600"/>
          </a:p>
        </p:txBody>
      </p:sp>
      <p:sp>
        <p:nvSpPr>
          <p:cNvPr id="3" name="Content Placeholder 2">
            <a:extLst>
              <a:ext uri="{FF2B5EF4-FFF2-40B4-BE49-F238E27FC236}">
                <a16:creationId xmlns="" xmlns:a16="http://schemas.microsoft.com/office/drawing/2014/main" id="{1118DA19-48D4-9768-C1FD-8A9E4D3D800C}"/>
              </a:ext>
            </a:extLst>
          </p:cNvPr>
          <p:cNvSpPr>
            <a:spLocks noGrp="1"/>
          </p:cNvSpPr>
          <p:nvPr>
            <p:ph idx="1"/>
          </p:nvPr>
        </p:nvSpPr>
        <p:spPr>
          <a:xfrm>
            <a:off x="643467" y="1782981"/>
            <a:ext cx="10905066" cy="4393982"/>
          </a:xfrm>
        </p:spPr>
        <p:txBody>
          <a:bodyPr>
            <a:normAutofit/>
          </a:bodyPr>
          <a:lstStyle/>
          <a:p>
            <a:pPr marL="0" indent="0">
              <a:buNone/>
            </a:pPr>
            <a:r>
              <a:rPr lang="en-GB" sz="2000">
                <a:ea typeface="+mn-lt"/>
                <a:cs typeface="+mn-lt"/>
              </a:rPr>
              <a:t>Contains 13 statements which describe what the best bereavement care and support should look like.</a:t>
            </a:r>
            <a:endParaRPr lang="en-US" sz="2000"/>
          </a:p>
          <a:p>
            <a:pPr marL="0" indent="0">
              <a:buNone/>
            </a:pPr>
            <a:r>
              <a:rPr lang="en-GB" sz="2000">
                <a:cs typeface="Calibri"/>
              </a:rPr>
              <a:t>Published April 2020</a:t>
            </a:r>
          </a:p>
          <a:p>
            <a:pPr marL="0" indent="0">
              <a:buNone/>
            </a:pPr>
            <a:r>
              <a:rPr lang="en-GB" sz="2000">
                <a:ea typeface="+mn-lt"/>
                <a:cs typeface="+mn-lt"/>
                <a:hlinkClick r:id="rId2"/>
              </a:rPr>
              <a:t>A Bereavement Charter for Children and Adults in Scotland | Support Around Death</a:t>
            </a:r>
          </a:p>
          <a:p>
            <a:pPr marL="0" indent="0">
              <a:buNone/>
            </a:pPr>
            <a:endParaRPr lang="en-GB" sz="2000">
              <a:cs typeface="Calibri"/>
            </a:endParaRPr>
          </a:p>
          <a:p>
            <a:pPr marL="0" indent="0">
              <a:buNone/>
            </a:pPr>
            <a:r>
              <a:rPr lang="en-GB" sz="2000">
                <a:ea typeface="+mn-lt"/>
                <a:cs typeface="+mn-lt"/>
                <a:hlinkClick r:id="rId3"/>
              </a:rPr>
              <a:t>Bereavement-Charter-without-logos.pdf (scottishcare.org)</a:t>
            </a:r>
            <a:endParaRPr lang="en-GB" sz="2000"/>
          </a:p>
        </p:txBody>
      </p:sp>
      <p:sp>
        <p:nvSpPr>
          <p:cNvPr id="10" name="Rectangle 9">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58714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424</Words>
  <Application>Microsoft Office PowerPoint</Application>
  <PresentationFormat>Widescreen</PresentationFormat>
  <Paragraphs>74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      Palliative and End of Life Care Strategic /Policy Drivers</vt:lpstr>
      <vt:lpstr>                         Reports </vt:lpstr>
      <vt:lpstr>PowerPoint Presentation</vt:lpstr>
      <vt:lpstr>Strategic Framework for Action on Palliative and End of Life Care</vt:lpstr>
      <vt:lpstr>Strategic Framework for Action on Palliative and End of Life Care</vt:lpstr>
      <vt:lpstr>PowerPoint Presentation</vt:lpstr>
      <vt:lpstr>EVERY STORY'S ENDING</vt:lpstr>
      <vt:lpstr>The Future of Hospice Care in Scotland</vt:lpstr>
      <vt:lpstr>A Bereavement Charter for Children and Adults in Scotland | Support Around Death</vt:lpstr>
      <vt:lpstr>PowerPoint Presentation</vt:lpstr>
      <vt:lpstr>Assisted Dying Bill</vt:lpstr>
      <vt:lpstr>Consultation</vt:lpstr>
      <vt:lpstr>Relevant strategies and policy drivers....</vt:lpstr>
      <vt:lpstr>Other strategies and policy drivers?</vt:lpstr>
      <vt:lpstr>2023...Post Strategic Framework on Action....</vt:lpstr>
      <vt:lpstr>Get involved....</vt:lpstr>
      <vt:lpstr>Some National Meetings/Networks</vt:lpstr>
      <vt:lpstr>SPPC</vt:lpstr>
      <vt:lpstr>Have your say...</vt:lpstr>
    </vt:vector>
  </TitlesOfParts>
  <Company>NHS Greater Glasgow &amp; Clyde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Corrigan, Paul</dc:creator>
  <cp:lastModifiedBy>O'Donnell, Elaine</cp:lastModifiedBy>
  <cp:revision>284</cp:revision>
  <dcterms:created xsi:type="dcterms:W3CDTF">2022-05-11T11:11:23Z</dcterms:created>
  <dcterms:modified xsi:type="dcterms:W3CDTF">2024-10-31T14:09:28Z</dcterms:modified>
</cp:coreProperties>
</file>